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73" r:id="rId4"/>
    <p:sldId id="276" r:id="rId5"/>
    <p:sldId id="262" r:id="rId6"/>
    <p:sldId id="275" r:id="rId7"/>
    <p:sldId id="266" r:id="rId8"/>
    <p:sldId id="274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0"/>
    <p:restoredTop sz="96715"/>
  </p:normalViewPr>
  <p:slideViewPr>
    <p:cSldViewPr snapToGrid="0" snapToObjects="1">
      <p:cViewPr varScale="1">
        <p:scale>
          <a:sx n="113" d="100"/>
          <a:sy n="113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CF6AD34-6A70-DE43-BEAF-3D15FDE3B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F10F8C-1E6E-F14F-ADD0-F46648235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13687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FranklinGothicURWHea" pitchFamily="2" charset="77"/>
              </a:defRPr>
            </a:lvl1pPr>
          </a:lstStyle>
          <a:p>
            <a:r>
              <a:rPr lang="en-US" dirty="0"/>
              <a:t>Template Pro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CFD8-3F4B-A54B-B24D-CBAAE6F8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40F41-50FC-2146-9CAD-A04B3254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B66F230-3F28-7644-BFC3-EE6FA2EB7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3C1F5-8247-A147-9188-09E00AAD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4E3-6B4D-5147-8D4F-877CA9BC4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E4030-8740-3A4A-A143-77503290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62D40-FF66-C740-92C9-21BB5C93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18A8B-FAD2-6640-BD40-03F83D3B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3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709119-B28D-754C-B03F-E8B174C69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9AE00-5886-934D-892F-1B70FAA1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E988D-0094-FC40-9A79-65AF0025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5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9AE00-5886-934D-892F-1B70FAA1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E988D-0094-FC40-9A79-65AF0025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8714E-0556-154B-A524-0657C4A7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C897-3CF9-794E-A14C-222898FB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04CEC-3C55-5B44-A262-24371429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E7167-00AD-904D-8B8F-10CB53A1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E1EE0-D5F4-0C45-9254-FD69F614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6884-B6D9-5642-B2B1-A94A1F54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6F059-2E94-424E-A35A-CCB787E75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E0D75-6FFE-7649-B7B7-DF9401EE5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EDDAB-F95D-4444-9E9E-8CB91888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A6D2-7C2B-6948-B06C-6A3826D3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1EB2D-64CB-874E-84F6-9C86355D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BF32F8-4E27-DB44-A1E9-2B305303B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E54578-64AF-B640-8EDB-737176F5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38496"/>
            <a:ext cx="4704364" cy="1225797"/>
          </a:xfrm>
        </p:spPr>
        <p:txBody>
          <a:bodyPr anchor="t" anchorCtr="0"/>
          <a:lstStyle>
            <a:lvl1pPr>
              <a:defRPr sz="3200" b="1" i="0">
                <a:latin typeface="FranklinGothicURWHea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486E2-A7FC-0B43-BF8C-B39D20E2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8151"/>
            <a:ext cx="2514601" cy="276695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0752E-7722-DD44-9A6A-E3F62C2FD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9092"/>
            <a:ext cx="4704364" cy="36512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FranklinGothicURWDe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80256-4B77-494B-9386-830EC1C0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FB434-71A6-6544-A4A0-3B4697C5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8122A-A7C0-CE46-80DF-F29EA3FF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2443" cy="365125"/>
          </a:xfrm>
        </p:spPr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F9FC8B-EAD8-B54D-8454-9B63D6FA17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804635" y="3102038"/>
            <a:ext cx="2441297" cy="276695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405BD01-0C85-394C-8CD8-3A6AD7670E7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39788" y="3139017"/>
            <a:ext cx="4704364" cy="2729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44DD6C1-2324-BE49-B5A5-A2BEE489931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187518" y="4310063"/>
            <a:ext cx="2331563" cy="563595"/>
          </a:xfrm>
        </p:spPr>
        <p:txBody>
          <a:bodyPr/>
          <a:lstStyle>
            <a:lvl1pPr marL="0" indent="0">
              <a:buNone/>
              <a:defRPr sz="1600" b="1" i="0">
                <a:latin typeface="FranklinGothicURWDe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0FED5E1-D552-B446-B7ED-EBE9A9219E9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859501" y="1351617"/>
            <a:ext cx="2331563" cy="563595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FranklinGothicURWDe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09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3091852-7508-AF43-958F-96302D80D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01E17-D196-4742-808A-192C85B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105B-B96C-3249-95A8-884F1CA1E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75C3F-5510-FF41-B88A-DE5946FBC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32AFA-F7F9-3B4C-BC07-026828BB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F27FD-3DD3-7C41-8431-D3362225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B999A-6ECC-C64A-A13C-6E86E004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40C8CF5-C1E1-8642-BCF1-7C3F26AF0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4A1B7-5D65-3240-ADB0-46F4812F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891671"/>
            <a:ext cx="6883400" cy="1325563"/>
          </a:xfrm>
          <a:noFill/>
        </p:spPr>
        <p:txBody>
          <a:bodyPr>
            <a:normAutofit/>
          </a:bodyPr>
          <a:lstStyle>
            <a:lvl1pPr algn="r">
              <a:defRPr sz="3800" b="1" i="0">
                <a:solidFill>
                  <a:schemeClr val="bg1"/>
                </a:solidFill>
                <a:latin typeface="FranklinGothicURWHea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3B147-738C-8C42-A0C8-0F578C53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213" y="3456662"/>
            <a:ext cx="3316208" cy="1846885"/>
          </a:xfrm>
          <a:noFill/>
        </p:spPr>
        <p:txBody>
          <a:bodyPr anchor="t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FranklinGothicURWBo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CC3B8-52BA-0C46-80C6-2C510692A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45213" y="2705777"/>
            <a:ext cx="3316208" cy="610852"/>
          </a:xfrm>
          <a:noFill/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FranklinGothicURWMe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036DC-A2DF-4D49-99EC-1B41F7BB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373DE3C-38EF-F843-B4C3-BBB4D4C894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59892" y="3456662"/>
            <a:ext cx="3316207" cy="1846885"/>
          </a:xfrm>
          <a:noFill/>
        </p:spPr>
        <p:txBody>
          <a:bodyPr anchor="t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FranklinGothicURWBo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8FB1251-EC47-0D42-8D8F-BF05C4710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9891" y="2705777"/>
            <a:ext cx="3316208" cy="610852"/>
          </a:xfrm>
          <a:noFill/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FranklinGothicURWMe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B2FF3-8D68-1749-AF24-DA266F68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E6B4893-15B5-FA40-80DA-5F1D2BF99AC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4243467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6885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344917-8923-7C41-B9F2-597F9978D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4A1B7-5D65-3240-ADB0-46F4812F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2" y="532131"/>
            <a:ext cx="10226039" cy="132556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17E0F-C948-204D-BC84-9A0C5217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036DC-A2DF-4D49-99EC-1B41F7BB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B2FF3-8D68-1749-AF24-DA266F68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8FB1251-EC47-0D42-8D8F-BF05C4710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162" y="2084399"/>
            <a:ext cx="4114800" cy="610852"/>
          </a:xfrm>
          <a:noFill/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FranklinGothicURWMe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373DE3C-38EF-F843-B4C3-BBB4D4C894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5162" y="2968414"/>
            <a:ext cx="4114800" cy="2883746"/>
          </a:xfrm>
          <a:noFill/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FranklinGothicURWBo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34A03B-F303-E147-A616-DC0CE8FC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296" y="2084399"/>
            <a:ext cx="5827775" cy="376776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4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FDB58A8-72DE-4F46-A253-FF69B388B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E8D60-4EBB-6A44-A179-31F1B85A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961A6-056E-5B47-87F1-F2E7FA5D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888DF-0E67-B146-9B51-62F5D7A2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52D9F1-123F-B04F-A867-D89A0349DA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E8D60-4EBB-6A44-A179-31F1B85A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3" y="2766218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961A6-056E-5B47-87F1-F2E7FA5D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888DF-0E67-B146-9B51-62F5D7A2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286225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99FBB6-E26C-6544-A413-ECDE9F335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E8D60-4EBB-6A44-A179-31F1B85A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77" y="628428"/>
            <a:ext cx="3729949" cy="1325563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FranklinGothicURWHea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2DE81B5-758F-514A-924D-534720B94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777" y="2256870"/>
            <a:ext cx="3729949" cy="674116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FranklinGothicURWDe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A1B6E-F66E-7343-BAF3-31E27D8FA01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41776" y="3252898"/>
            <a:ext cx="3729949" cy="2550493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ranklinGothicURWMe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C28975-15DD-D64F-9FA7-D56482A6EA8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815584" y="1906581"/>
            <a:ext cx="5315712" cy="67411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klinGothicURWMe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22E1AF6-C015-114F-B586-EBCDF690DD8C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815584" y="3130005"/>
            <a:ext cx="5315712" cy="67411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klinGothicURWMe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A1C8E8-72BD-144C-B1DB-B855670F9C0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815584" y="4347815"/>
            <a:ext cx="5315712" cy="67411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anklinGothicURWMe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07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B06BB8-403F-CE43-88DC-E73EB19C8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9E2FA-F54A-9743-A668-B57A8BF0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119" y="1049147"/>
            <a:ext cx="6162561" cy="1346200"/>
          </a:xfrm>
          <a:noFill/>
        </p:spPr>
        <p:txBody>
          <a:bodyPr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FranklinGothicURWHea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D1B9F-0BBB-C542-A83C-408FC5BD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E1F60-0068-D642-B601-532A98B8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C37809-A464-C143-833B-10BA7A12F3B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64124" y="2665800"/>
            <a:ext cx="6162561" cy="2662103"/>
          </a:xfrm>
          <a:noFill/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FranklinGothicURWBo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A72ED1-8E0C-4C46-98D8-BCEBBDCAA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3713" y="890017"/>
            <a:ext cx="3938016" cy="242620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9C10B85-35E6-6D4C-9D68-DA2FAA1797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3713" y="3541775"/>
            <a:ext cx="3938016" cy="242620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E8CC2D4-30EB-8F42-8AA2-C0514AD31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9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090C5-F97C-664D-B0BC-E02783B7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9F8AD-63AC-EA47-A981-7FFE2D908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65E4E-C853-2845-BE4E-E93D2197E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8754-DE7E-5C40-B778-6C9150F3D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553FB-FE01-3148-A050-0676BCB31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3" r:id="rId4"/>
    <p:sldLayoutId id="2147483664" r:id="rId5"/>
    <p:sldLayoutId id="2147483654" r:id="rId6"/>
    <p:sldLayoutId id="2147483660" r:id="rId7"/>
    <p:sldLayoutId id="2147483663" r:id="rId8"/>
    <p:sldLayoutId id="2147483650" r:id="rId9"/>
    <p:sldLayoutId id="2147483657" r:id="rId10"/>
    <p:sldLayoutId id="2147483655" r:id="rId11"/>
    <p:sldLayoutId id="2147483661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DE45-9A4A-3542-B600-3E6499C12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45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D50F-AFAD-8547-B200-3832AA00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0C143-05C0-B44E-BF8C-04F94A3D4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B2800-94C1-D94D-99BD-24411C5EC9A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21BDD-7BC9-0842-BC89-A2823861DC81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5E2CA6-0E72-924A-B6C7-65EC454E3A9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4F57DB-84F0-3845-8791-8D72A16E08E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0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C2BF-D14A-CB49-B58E-F8A4B5CB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AA376-D027-3B4E-9A77-949AA584599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336E3D-DD29-CF48-91E3-8EA4749408F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1BE61A-F2FD-034C-BD05-EAF3A1DF400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3015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E00C-24DA-B142-9278-822E6EDB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B25E-74F3-1C49-A769-08F332497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9FB68-4AE8-6F40-9AA2-702BDC6BD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78CF5-A99A-6E4D-A040-F0BBEF67752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EE9B9-E76F-9142-9AE0-8ACE0ED4D1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593FE3-0046-D44C-A352-2F338ED2185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07572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8D11-BEAB-B54B-8B05-6DCE3DBD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CE83-C3A2-634F-9D79-C0682C15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7F84-0247-F94E-8BF6-DC7E880AB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E220E-0D60-CC45-A8DB-27172D5AA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50073B-1C67-624B-AC26-23CC0F2A2A7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CF9899-E4A4-BB4F-8F2B-3592A706C62D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61BCC4-9AEE-0741-9E1A-FC8C3834EC1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481F84-4770-4D40-9A0A-CB4CB679E07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FF84-250A-1C46-B3C6-7C37A456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B3A1-B9BE-9949-A526-FFBDA075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D67BA-9992-9B47-B9B3-B05B93CC5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D681B-D5D1-DC4E-88D6-E69276FC7A3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5A410D-7538-A148-B6A9-05C700DCB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DD29-9809-124C-B885-30542172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71F10-5AC7-B740-AD2C-39B2CB0CF81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A3F19-6DAD-D843-86F9-75E5EEECA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CD47C63-A957-5649-B609-ED93DBA646D3}" vid="{7AAF874B-1FA6-D048-8D4B-CF9C13046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Franklin Gothic Book</vt:lpstr>
      <vt:lpstr>Franklin Gothic Medium</vt:lpstr>
      <vt:lpstr>FranklinGothicURWBoo</vt:lpstr>
      <vt:lpstr>FranklinGothicURWDem</vt:lpstr>
      <vt:lpstr>FranklinGothicURWHea</vt:lpstr>
      <vt:lpstr>FranklinGothicURWMed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2021-10-01T00:36:19Z</dcterms:created>
  <dcterms:modified xsi:type="dcterms:W3CDTF">2021-10-02T01:10:09Z</dcterms:modified>
</cp:coreProperties>
</file>