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5" r:id="rId6"/>
    <p:sldId id="262" r:id="rId7"/>
    <p:sldId id="261" r:id="rId8"/>
    <p:sldId id="266" r:id="rId9"/>
    <p:sldId id="263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74"/>
    <p:restoredTop sz="96715"/>
  </p:normalViewPr>
  <p:slideViewPr>
    <p:cSldViewPr snapToGrid="0" snapToObjects="1">
      <p:cViewPr varScale="1">
        <p:scale>
          <a:sx n="108" d="100"/>
          <a:sy n="108" d="100"/>
        </p:scale>
        <p:origin x="240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37693D3-E604-BC4C-8115-BA29CEA6AF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F10F8C-1E6E-F14F-ADD0-F46648235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23107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AE4DE9-E541-4D40-AF19-DA6951BC8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2782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40F41-50FC-2146-9CAD-A04B3254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FCFD8-3F4B-A54B-B24D-CBAAE6F8D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07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E709119-B28D-754C-B03F-E8B174C697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9AE00-5886-934D-892F-1B70FAA1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E988D-0094-FC40-9A79-65AF0025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85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79AE00-5886-934D-892F-1B70FAA1C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1E988D-0094-FC40-9A79-65AF00255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88714E-0556-154B-A524-0657C4A74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38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EC897-3CF9-794E-A14C-222898FB4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04CEC-3C55-5B44-A262-2437142917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E7167-00AD-904D-8B8F-10CB53A1B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E1EE0-D5F4-0C45-9254-FD69F614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D96884-B6D9-5642-B2B1-A94A1F543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9222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6F059-2E94-424E-A35A-CCB787E752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4E0D75-6FFE-7649-B7B7-DF9401EE5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EDDAB-F95D-4444-9E9E-8CB91888E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CEA6D2-7C2B-6948-B06C-6A3826D34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11EB2D-64CB-874E-84F6-9C86355DD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73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44A1970A-CB99-5D46-98B1-069E5AF4A6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14680E-794E-D748-AFF8-C3737102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634" y="1709738"/>
            <a:ext cx="9935816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E12974-437B-8C4D-9E37-EE60071ABF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11635" y="4562475"/>
            <a:ext cx="9935816" cy="15271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459FA-09C2-8047-BB97-27375DE82C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11634" y="6356350"/>
            <a:ext cx="2169766" cy="365125"/>
          </a:xfrm>
        </p:spPr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7E8CE-55F9-CF48-A041-DACC98E70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B40150-1053-7541-877C-69FFA2028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9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shape&#10;&#10;Description automatically generated">
            <a:extLst>
              <a:ext uri="{FF2B5EF4-FFF2-40B4-BE49-F238E27FC236}">
                <a16:creationId xmlns:a16="http://schemas.microsoft.com/office/drawing/2014/main" id="{E93CAC8D-4AE2-3F48-80A7-05933D0E3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E54578-64AF-B640-8EDB-737176F59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486E2-A7FC-0B43-BF8C-B39D20E21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74985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20752E-7722-DD44-9A6A-E3F62C2FD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280256-4B77-494B-9386-830EC1C0A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CFB434-71A6-6544-A4A0-3B4697C52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8122A-A7C0-CE46-80DF-F29EA3FFC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322443" cy="365125"/>
          </a:xfrm>
        </p:spPr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093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03091852-7508-AF43-958F-96302D80DE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D01E17-D196-4742-808A-192C85B1E71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7105B-B96C-3249-95A8-884F1CA1E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75C3F-5510-FF41-B88A-DE5946FBC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F32AFA-F7F9-3B4C-BC07-026828BB0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F27FD-3DD3-7C41-8431-D33622252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CB999A-6ECC-C64A-A13C-6E86E0047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6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ckground pattern&#10;&#10;Description automatically generated">
            <a:extLst>
              <a:ext uri="{FF2B5EF4-FFF2-40B4-BE49-F238E27FC236}">
                <a16:creationId xmlns:a16="http://schemas.microsoft.com/office/drawing/2014/main" id="{14C345D9-711B-EB43-9B56-D006532E0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34A1B7-5D65-3240-ADB0-46F4812F7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3B147-738C-8C42-A0C8-0F578C536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AD51B2-3B8F-AE4F-AB97-21CC79521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9CC3B8-52BA-0C46-80C6-2C510692AC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872B74-0984-C449-98D0-30D6EEE8CE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036DC-A2DF-4D49-99EC-1B41F7BB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8B2FF3-8D68-1749-AF24-DA266F68B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F17E0F-C948-204D-BC84-9A0C52176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50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DFDB58A8-72DE-4F46-A253-FF69B388B5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E8D60-4EBB-6A44-A179-31F1B85A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961A6-056E-5B47-87F1-F2E7FA5D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888DF-0E67-B146-9B51-62F5D7A2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28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E52D9F1-123F-B04F-A867-D89A0349DA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6E8D60-4EBB-6A44-A179-31F1B85AF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5203" y="2766218"/>
            <a:ext cx="105156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D961A6-056E-5B47-87F1-F2E7FA5D2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8888DF-0E67-B146-9B51-62F5D7A2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3286225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30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5CCAEEF-ED4C-F640-BD16-0BDAAAC77E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59E2FA-F54A-9743-A668-B57A8BF0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71642"/>
            <a:ext cx="10517658" cy="1346200"/>
          </a:xfrm>
          <a:solidFill>
            <a:schemeClr val="bg1"/>
          </a:solidFill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D60C2-8BF7-8340-B483-440CD7A0A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87146"/>
            <a:ext cx="10517657" cy="3830595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5D1B9F-0BBB-C542-A83C-408FC5BDE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E1F60-0068-D642-B601-532A98B8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1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pattern&#10;&#10;Description automatically generated">
            <a:extLst>
              <a:ext uri="{FF2B5EF4-FFF2-40B4-BE49-F238E27FC236}">
                <a16:creationId xmlns:a16="http://schemas.microsoft.com/office/drawing/2014/main" id="{4B66F230-3F28-7644-BFC3-EE6FA2EB70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93C1F5-8247-A147-9188-09E00AAD0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4E3-6B4D-5147-8D4F-877CA9BC42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E4030-8740-3A4A-A143-775032909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962D40-FF66-C740-92C9-21BB5C930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818A8B-FAD2-6640-BD40-03F83D3B6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3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A090C5-F97C-664D-B0BC-E02783B7E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89F8AD-63AC-EA47-A981-7FFE2D908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665E4E-C853-2845-BE4E-E93D2197EC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6273A-6AC8-D34B-BA19-743AC1554264}" type="datetimeFigureOut">
              <a:rPr lang="en-US" smtClean="0"/>
              <a:t>10/1/21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2F8754-DE7E-5C40-B778-6C9150F3D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553FB-FE01-3148-A050-0676BCB316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C9005-74A7-BA4C-9A53-456A29DFF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8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6" r:id="rId3"/>
    <p:sldLayoutId id="2147483652" r:id="rId4"/>
    <p:sldLayoutId id="2147483653" r:id="rId5"/>
    <p:sldLayoutId id="2147483654" r:id="rId6"/>
    <p:sldLayoutId id="2147483660" r:id="rId7"/>
    <p:sldLayoutId id="2147483650" r:id="rId8"/>
    <p:sldLayoutId id="2147483657" r:id="rId9"/>
    <p:sldLayoutId id="2147483655" r:id="rId10"/>
    <p:sldLayoutId id="2147483661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074B1-244C-C641-AEB0-1572063BA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Template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D67B42-A71F-DC4B-9E71-5270E98CB8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17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7459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4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92DE-4DA0-5C49-AE41-797217C04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AFD11-82A7-8F45-BA21-D222CA5DA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887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F9DCE-33FD-DE4E-9106-E4BDE35E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511447-64FE-2A44-ADDA-5C350E4BAA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18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78A45-B23B-8B46-B10A-F0672BA6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79650D-DF43-6C4D-B71C-BA819D5990D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8E3120-E3B5-5248-A52B-8E9C9BF3F7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429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2C759-837B-364E-9B7E-085A1821D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1971-9E72-2B4A-982E-18B1BD552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0E0CE0-0043-1245-B7B0-E680E1003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84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E8D11-BEAB-B54B-8B05-6DCE3DBD5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80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4AC8C-2A0D-CD44-8990-273E8397A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54E34B-0EB0-1645-A899-A23E7AB64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40E77-CCA0-174C-97BD-5D3844BF89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BB12CF-1EA5-C64B-9870-DBB120CFD7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17A74F-137F-0241-991D-929872DF7CE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74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8FF84-250A-1C46-B3C6-7C37A4568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6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4DD29-9809-124C-B885-305421722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771F10-5AC7-B740-AD2C-39B2CB0CF811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A3F19-6DAD-D843-86F9-75E5EEECA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227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7CD47C63-A957-5649-B609-ED93DBA646D3}" vid="{7AAF874B-1FA6-D048-8D4B-CF9C13046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</TotalTime>
  <Words>1</Words>
  <Application>Microsoft Macintosh PowerPoint</Application>
  <PresentationFormat>Widescreen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Franklin Gothic Book</vt:lpstr>
      <vt:lpstr>Franklin Gothic Medium</vt:lpstr>
      <vt:lpstr>Office Theme</vt:lpstr>
      <vt:lpstr>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17</cp:revision>
  <dcterms:created xsi:type="dcterms:W3CDTF">2021-10-01T00:36:19Z</dcterms:created>
  <dcterms:modified xsi:type="dcterms:W3CDTF">2021-10-01T21:23:36Z</dcterms:modified>
</cp:coreProperties>
</file>