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5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6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notesSlides/notesSlide7.xml" ContentType="application/vnd.openxmlformats-officedocument.presentationml.notesSl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8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9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notesSlides/notesSlide10.xml" ContentType="application/vnd.openxmlformats-officedocument.presentationml.notesSl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11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09" r:id="rId1"/>
  </p:sldMasterIdLst>
  <p:notesMasterIdLst>
    <p:notesMasterId r:id="rId108"/>
  </p:notesMasterIdLst>
  <p:handoutMasterIdLst>
    <p:handoutMasterId r:id="rId109"/>
  </p:handoutMasterIdLst>
  <p:sldIdLst>
    <p:sldId id="258" r:id="rId2"/>
    <p:sldId id="387" r:id="rId3"/>
    <p:sldId id="388" r:id="rId4"/>
    <p:sldId id="447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314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23" r:id="rId38"/>
    <p:sldId id="31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24" r:id="rId47"/>
    <p:sldId id="316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25" r:id="rId56"/>
    <p:sldId id="317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462" r:id="rId65"/>
    <p:sldId id="424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264" r:id="rId10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912"/>
    <a:srgbClr val="3366CC"/>
    <a:srgbClr val="FF7D00"/>
    <a:srgbClr val="10961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46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28517230893426E-2"/>
          <c:y val="1.6842330788137766E-2"/>
          <c:w val="0.91227519473413354"/>
          <c:h val="0.7775116200179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30-46C8-BB95-515BD52D0A68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0-46C8-BB95-515BD52D0A68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30-46C8-BB95-515BD52D0A68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0-46C8-BB95-515BD52D0A68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30-46C8-BB95-515BD52D0A68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0-46C8-BB95-515BD52D0A6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30-46C8-BB95-515BD52D0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#,##0</c:formatCode>
                <c:ptCount val="14"/>
                <c:pt idx="0">
                  <c:v>2690</c:v>
                </c:pt>
                <c:pt idx="1">
                  <c:v>2770</c:v>
                </c:pt>
                <c:pt idx="2">
                  <c:v>2854</c:v>
                </c:pt>
                <c:pt idx="3">
                  <c:v>2968</c:v>
                </c:pt>
                <c:pt idx="4">
                  <c:v>3088</c:v>
                </c:pt>
                <c:pt idx="5">
                  <c:v>3240</c:v>
                </c:pt>
                <c:pt idx="6">
                  <c:v>3405</c:v>
                </c:pt>
                <c:pt idx="8">
                  <c:v>4941</c:v>
                </c:pt>
                <c:pt idx="9">
                  <c:v>5187</c:v>
                </c:pt>
                <c:pt idx="10">
                  <c:v>5446</c:v>
                </c:pt>
                <c:pt idx="11">
                  <c:v>5719</c:v>
                </c:pt>
                <c:pt idx="12">
                  <c:v>6004</c:v>
                </c:pt>
                <c:pt idx="13">
                  <c:v>6305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985-4A16-9555-E2541883253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985-4A16-9555-E2541883253C}"/>
                </c:ext>
              </c:extLst>
            </c:dLbl>
            <c:dLbl>
              <c:idx val="5"/>
              <c:layout>
                <c:manualLayout>
                  <c:x val="-4.0275519161427221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F-4FBF-B0F3-7C01E8AEAA3A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85-4A16-9555-E2541883253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6009690231747908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2B-4BF9-83C8-E0381F6F74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#,##0</c:formatCode>
                <c:ptCount val="14"/>
                <c:pt idx="0">
                  <c:v>2662</c:v>
                </c:pt>
                <c:pt idx="1">
                  <c:v>2753</c:v>
                </c:pt>
                <c:pt idx="2">
                  <c:v>3034</c:v>
                </c:pt>
                <c:pt idx="3">
                  <c:v>3327</c:v>
                </c:pt>
                <c:pt idx="4">
                  <c:v>3645</c:v>
                </c:pt>
                <c:pt idx="5">
                  <c:v>4106</c:v>
                </c:pt>
                <c:pt idx="6">
                  <c:v>5171</c:v>
                </c:pt>
                <c:pt idx="7">
                  <c:v>4837</c:v>
                </c:pt>
                <c:pt idx="8">
                  <c:v>5209</c:v>
                </c:pt>
                <c:pt idx="9">
                  <c:v>5118</c:v>
                </c:pt>
                <c:pt idx="10">
                  <c:v>4935</c:v>
                </c:pt>
                <c:pt idx="11">
                  <c:v>5210</c:v>
                </c:pt>
                <c:pt idx="12">
                  <c:v>4818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layout>
                <c:manualLayout>
                  <c:x val="-2.9382442119275837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8121458305470307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3-493C-AEB3-511F1C67108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3-493C-AEB3-511F1C671084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3-493C-AEB3-511F1C671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119</c:v>
                </c:pt>
                <c:pt idx="1">
                  <c:v>126</c:v>
                </c:pt>
                <c:pt idx="2">
                  <c:v>134</c:v>
                </c:pt>
                <c:pt idx="3">
                  <c:v>143</c:v>
                </c:pt>
                <c:pt idx="4">
                  <c:v>153</c:v>
                </c:pt>
                <c:pt idx="5">
                  <c:v>165</c:v>
                </c:pt>
                <c:pt idx="6">
                  <c:v>179</c:v>
                </c:pt>
                <c:pt idx="8">
                  <c:v>248</c:v>
                </c:pt>
                <c:pt idx="9">
                  <c:v>260</c:v>
                </c:pt>
                <c:pt idx="10">
                  <c:v>273</c:v>
                </c:pt>
                <c:pt idx="11">
                  <c:v>287</c:v>
                </c:pt>
                <c:pt idx="12">
                  <c:v>301</c:v>
                </c:pt>
                <c:pt idx="13">
                  <c:v>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263137570809965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layout>
                <c:manualLayout>
                  <c:x val="-2.5743879963815351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3.293750491964323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3.7495277740627081E-2"/>
                  <c:y val="-3.02328764677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layout>
                <c:manualLayout>
                  <c:x val="-3.6492567720010631E-2"/>
                  <c:y val="-2.015525097850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layout>
                <c:manualLayout>
                  <c:x val="-3.941719842676699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3.953108293399997E-2"/>
                  <c:y val="-2.519406372312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7263137570809965E-2"/>
                  <c:y val="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F2-4DC3-AFFF-692767272FB1}"/>
                </c:ext>
              </c:extLst>
            </c:dLbl>
            <c:dLbl>
              <c:idx val="12"/>
              <c:layout>
                <c:manualLayout>
                  <c:x val="-2.3821959277675549E-2"/>
                  <c:y val="2.771347009543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C3-4DA0-A10E-53735FE8B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84</c:v>
                </c:pt>
                <c:pt idx="1">
                  <c:v>117</c:v>
                </c:pt>
                <c:pt idx="2">
                  <c:v>162</c:v>
                </c:pt>
                <c:pt idx="3">
                  <c:v>153</c:v>
                </c:pt>
                <c:pt idx="4">
                  <c:v>164</c:v>
                </c:pt>
                <c:pt idx="5">
                  <c:v>210</c:v>
                </c:pt>
                <c:pt idx="6">
                  <c:v>250</c:v>
                </c:pt>
                <c:pt idx="7">
                  <c:v>248</c:v>
                </c:pt>
                <c:pt idx="8">
                  <c:v>270</c:v>
                </c:pt>
                <c:pt idx="9">
                  <c:v>233</c:v>
                </c:pt>
                <c:pt idx="10">
                  <c:v>272</c:v>
                </c:pt>
                <c:pt idx="11">
                  <c:v>257</c:v>
                </c:pt>
                <c:pt idx="12">
                  <c:v>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layout>
                <c:manualLayout>
                  <c:x val="-2.9382442119275837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2"/>
              <c:layout>
                <c:manualLayout>
                  <c:x val="-2.7863184512281224E-2"/>
                  <c:y val="-2.7083618502361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B-4691-B098-8E55569D5F6A}"/>
                </c:ext>
              </c:extLst>
            </c:dLbl>
            <c:dLbl>
              <c:idx val="5"/>
              <c:layout>
                <c:manualLayout>
                  <c:x val="-2.6343926905286665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B-4691-B098-8E55569D5F6A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2.0266896477308265E-2"/>
                  <c:y val="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6602200698475693E-2"/>
                  <c:y val="2.8343321688517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layout>
                <c:manualLayout>
                  <c:x val="-2.1786154084302879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CA-4005-8BEC-52FD1469E7A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CA-4005-8BEC-52FD1469E7A9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CA-4005-8BEC-52FD1469E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110</c:v>
                </c:pt>
                <c:pt idx="1">
                  <c:v>117</c:v>
                </c:pt>
                <c:pt idx="2">
                  <c:v>127</c:v>
                </c:pt>
                <c:pt idx="3">
                  <c:v>132</c:v>
                </c:pt>
                <c:pt idx="4">
                  <c:v>142</c:v>
                </c:pt>
                <c:pt idx="5">
                  <c:v>153</c:v>
                </c:pt>
                <c:pt idx="6">
                  <c:v>165</c:v>
                </c:pt>
                <c:pt idx="8">
                  <c:v>172</c:v>
                </c:pt>
                <c:pt idx="9">
                  <c:v>181</c:v>
                </c:pt>
                <c:pt idx="10">
                  <c:v>190</c:v>
                </c:pt>
                <c:pt idx="11">
                  <c:v>200</c:v>
                </c:pt>
                <c:pt idx="12">
                  <c:v>210</c:v>
                </c:pt>
                <c:pt idx="13">
                  <c:v>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263137570809965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layout>
                <c:manualLayout>
                  <c:x val="-2.5743879963815351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2.9898989705654008E-2"/>
                  <c:y val="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2.8379732098659394E-2"/>
                  <c:y val="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layout>
                <c:manualLayout>
                  <c:x val="-3.6492567720010631E-2"/>
                  <c:y val="-2.015525097850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layout>
                <c:manualLayout>
                  <c:x val="-3.941719842676699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3.953108293399997E-2"/>
                  <c:y val="-2.519406372312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5743879963815351E-2"/>
                  <c:y val="-2.771347009543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-3.275228284006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9-4436-BF76-42AD38EF40D9}"/>
                </c:ext>
              </c:extLst>
            </c:dLbl>
            <c:dLbl>
              <c:idx val="12"/>
              <c:layout>
                <c:manualLayout>
                  <c:x val="-2.5341216884670163E-2"/>
                  <c:y val="-2.267465735081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92-4E7A-BE82-D21FFDEE3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83</c:v>
                </c:pt>
                <c:pt idx="1">
                  <c:v>86</c:v>
                </c:pt>
                <c:pt idx="2">
                  <c:v>102</c:v>
                </c:pt>
                <c:pt idx="3">
                  <c:v>146</c:v>
                </c:pt>
                <c:pt idx="4">
                  <c:v>147</c:v>
                </c:pt>
                <c:pt idx="5">
                  <c:v>136</c:v>
                </c:pt>
                <c:pt idx="6">
                  <c:v>189</c:v>
                </c:pt>
                <c:pt idx="7">
                  <c:v>167</c:v>
                </c:pt>
                <c:pt idx="8">
                  <c:v>238</c:v>
                </c:pt>
                <c:pt idx="9">
                  <c:v>225</c:v>
                </c:pt>
                <c:pt idx="10">
                  <c:v>197</c:v>
                </c:pt>
                <c:pt idx="11">
                  <c:v>225</c:v>
                </c:pt>
                <c:pt idx="12">
                  <c:v>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305411691297382E-2"/>
                  <c:y val="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layout>
                <c:manualLayout>
                  <c:x val="-2.3305411691297382E-2"/>
                  <c:y val="-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layout>
                <c:manualLayout>
                  <c:x val="-2.8121458305470307E-2"/>
                  <c:y val="-2.7083618502361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2.7863184512281224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8121458305470307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layout>
                <c:manualLayout>
                  <c:x val="-2.7863184512281335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51-4F86-B610-743B6F54F95F}"/>
                </c:ext>
              </c:extLst>
            </c:dLbl>
            <c:dLbl>
              <c:idx val="12"/>
              <c:layout>
                <c:manualLayout>
                  <c:x val="-2.6343926905286721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51-4F86-B610-743B6F54F95F}"/>
                </c:ext>
              </c:extLst>
            </c:dLbl>
            <c:dLbl>
              <c:idx val="13"/>
              <c:layout>
                <c:manualLayout>
                  <c:x val="-2.7863184512281335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51-4F86-B610-743B6F54F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64</c:v>
                </c:pt>
                <c:pt idx="1">
                  <c:v>68</c:v>
                </c:pt>
                <c:pt idx="2">
                  <c:v>72</c:v>
                </c:pt>
                <c:pt idx="3">
                  <c:v>77</c:v>
                </c:pt>
                <c:pt idx="4">
                  <c:v>82</c:v>
                </c:pt>
                <c:pt idx="5">
                  <c:v>89</c:v>
                </c:pt>
                <c:pt idx="6">
                  <c:v>96</c:v>
                </c:pt>
                <c:pt idx="8">
                  <c:v>201</c:v>
                </c:pt>
                <c:pt idx="9">
                  <c:v>211</c:v>
                </c:pt>
                <c:pt idx="10">
                  <c:v>222</c:v>
                </c:pt>
                <c:pt idx="11">
                  <c:v>233</c:v>
                </c:pt>
                <c:pt idx="12">
                  <c:v>245</c:v>
                </c:pt>
                <c:pt idx="13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186107142831524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layout>
                <c:manualLayout>
                  <c:x val="-2.2705364749826124E-2"/>
                  <c:y val="3.0232876467752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2.6860474491664805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3.7495277740627081E-2"/>
                  <c:y val="-3.02328764677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layout>
                <c:manualLayout>
                  <c:x val="-2.7377022078042892E-2"/>
                  <c:y val="-2.267465735081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layout>
                <c:manualLayout>
                  <c:x val="-2.4224622356820737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2.5857764471048334E-2"/>
                  <c:y val="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7263137570809965E-2"/>
                  <c:y val="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2.7713470095439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E-4101-BD3F-A7A1F5BA1DA5}"/>
                </c:ext>
              </c:extLst>
            </c:dLbl>
            <c:dLbl>
              <c:idx val="12"/>
              <c:layout>
                <c:manualLayout>
                  <c:x val="-2.8379732098659394E-2"/>
                  <c:y val="2.267465735081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E1-4CAA-89AB-7A0B409FD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76</c:v>
                </c:pt>
                <c:pt idx="1">
                  <c:v>57</c:v>
                </c:pt>
                <c:pt idx="2">
                  <c:v>78</c:v>
                </c:pt>
                <c:pt idx="3">
                  <c:v>115</c:v>
                </c:pt>
                <c:pt idx="4">
                  <c:v>139</c:v>
                </c:pt>
                <c:pt idx="5">
                  <c:v>149</c:v>
                </c:pt>
                <c:pt idx="6">
                  <c:v>234</c:v>
                </c:pt>
                <c:pt idx="7">
                  <c:v>189</c:v>
                </c:pt>
                <c:pt idx="8">
                  <c:v>191</c:v>
                </c:pt>
                <c:pt idx="9">
                  <c:v>186</c:v>
                </c:pt>
                <c:pt idx="10">
                  <c:v>163</c:v>
                </c:pt>
                <c:pt idx="11">
                  <c:v>172</c:v>
                </c:pt>
                <c:pt idx="12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82466929829201E-2"/>
                  <c:y val="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layout>
                <c:manualLayout>
                  <c:x val="-2.9382442119275837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2"/>
              <c:layout>
                <c:manualLayout>
                  <c:x val="-2.5158905971830809E-2"/>
                  <c:y val="-2.9603024874674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50-4E11-B930-5D595BE2A276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2.0266896477308265E-2"/>
                  <c:y val="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8121458305470307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layout>
                <c:manualLayout>
                  <c:x val="-2.2120390757841581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50-4E11-B930-5D595BE2A276}"/>
                </c:ext>
              </c:extLst>
            </c:dLbl>
            <c:dLbl>
              <c:idx val="12"/>
              <c:layout>
                <c:manualLayout>
                  <c:x val="-2.2120390757841581E-2"/>
                  <c:y val="-2.960302487467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50-4E11-B930-5D595BE2A276}"/>
                </c:ext>
              </c:extLst>
            </c:dLbl>
            <c:dLbl>
              <c:idx val="13"/>
              <c:layout>
                <c:manualLayout>
                  <c:x val="-2.2120390757841581E-2"/>
                  <c:y val="-2.7083618502361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50-4E11-B930-5D595BE2A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24</c:v>
                </c:pt>
                <c:pt idx="1">
                  <c:v>25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  <c:pt idx="5">
                  <c:v>33</c:v>
                </c:pt>
                <c:pt idx="6">
                  <c:v>36</c:v>
                </c:pt>
                <c:pt idx="8">
                  <c:v>63</c:v>
                </c:pt>
                <c:pt idx="9">
                  <c:v>66</c:v>
                </c:pt>
                <c:pt idx="10">
                  <c:v>69</c:v>
                </c:pt>
                <c:pt idx="11">
                  <c:v>72</c:v>
                </c:pt>
                <c:pt idx="12">
                  <c:v>76</c:v>
                </c:pt>
                <c:pt idx="1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186107142831524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layout>
                <c:manualLayout>
                  <c:x val="-2.5743879963815351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2.3821959277675549E-2"/>
                  <c:y val="2.2674657350814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5341216884670163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2.0783444063686322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layout>
                <c:manualLayout>
                  <c:x val="-3.6492567720010631E-2"/>
                  <c:y val="-2.015525097850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layout>
                <c:manualLayout>
                  <c:x val="-2.2705364749826235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1.8261476436075372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2705364749826124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6-4851-AFBE-997A4E2692AE}"/>
                </c:ext>
              </c:extLst>
            </c:dLbl>
            <c:dLbl>
              <c:idx val="12"/>
              <c:layout>
                <c:manualLayout>
                  <c:x val="-1.3855629375790881E-2"/>
                  <c:y val="-2.267465735081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0A-484D-B5D9-C9C5DA4E5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31</c:v>
                </c:pt>
                <c:pt idx="1">
                  <c:v>24</c:v>
                </c:pt>
                <c:pt idx="2">
                  <c:v>19</c:v>
                </c:pt>
                <c:pt idx="3">
                  <c:v>42</c:v>
                </c:pt>
                <c:pt idx="4">
                  <c:v>59</c:v>
                </c:pt>
                <c:pt idx="5">
                  <c:v>39</c:v>
                </c:pt>
                <c:pt idx="6">
                  <c:v>49</c:v>
                </c:pt>
                <c:pt idx="7">
                  <c:v>91</c:v>
                </c:pt>
                <c:pt idx="8">
                  <c:v>72</c:v>
                </c:pt>
                <c:pt idx="9">
                  <c:v>69</c:v>
                </c:pt>
                <c:pt idx="10">
                  <c:v>60</c:v>
                </c:pt>
                <c:pt idx="11">
                  <c:v>126</c:v>
                </c:pt>
                <c:pt idx="12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2.0266896477308265E-2"/>
                  <c:y val="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508294309148108E-2"/>
                  <c:y val="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E0-475D-92A7-E054A800789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0-475D-92A7-E054A800789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E0-475D-92A7-E054A8007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89</c:v>
                </c:pt>
                <c:pt idx="1">
                  <c:v>94</c:v>
                </c:pt>
                <c:pt idx="2">
                  <c:v>100</c:v>
                </c:pt>
                <c:pt idx="3">
                  <c:v>106</c:v>
                </c:pt>
                <c:pt idx="4">
                  <c:v>112</c:v>
                </c:pt>
                <c:pt idx="5">
                  <c:v>119</c:v>
                </c:pt>
                <c:pt idx="6">
                  <c:v>126</c:v>
                </c:pt>
                <c:pt idx="8">
                  <c:v>239</c:v>
                </c:pt>
                <c:pt idx="9">
                  <c:v>251</c:v>
                </c:pt>
                <c:pt idx="10">
                  <c:v>264</c:v>
                </c:pt>
                <c:pt idx="11">
                  <c:v>277</c:v>
                </c:pt>
                <c:pt idx="12">
                  <c:v>291</c:v>
                </c:pt>
                <c:pt idx="13">
                  <c:v>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3.293750491964323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3.7495277740627081E-2"/>
                  <c:y val="-3.02328764677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7263137570809965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7711258751581876E-2"/>
                  <c:y val="-2.771347009543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3.5271689212377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1-44A8-917A-71550F5E8717}"/>
                </c:ext>
              </c:extLst>
            </c:dLbl>
            <c:dLbl>
              <c:idx val="12"/>
              <c:layout>
                <c:manualLayout>
                  <c:x val="-2.5341216884670163E-2"/>
                  <c:y val="3.275228284006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FC-48C9-8F06-80931A6CE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70</c:v>
                </c:pt>
                <c:pt idx="1">
                  <c:v>79</c:v>
                </c:pt>
                <c:pt idx="2">
                  <c:v>108</c:v>
                </c:pt>
                <c:pt idx="3">
                  <c:v>166</c:v>
                </c:pt>
                <c:pt idx="4">
                  <c:v>166</c:v>
                </c:pt>
                <c:pt idx="5">
                  <c:v>194</c:v>
                </c:pt>
                <c:pt idx="6">
                  <c:v>253</c:v>
                </c:pt>
                <c:pt idx="7">
                  <c:v>236</c:v>
                </c:pt>
                <c:pt idx="8">
                  <c:v>259</c:v>
                </c:pt>
                <c:pt idx="9">
                  <c:v>264</c:v>
                </c:pt>
                <c:pt idx="10">
                  <c:v>280</c:v>
                </c:pt>
                <c:pt idx="11">
                  <c:v>254</c:v>
                </c:pt>
                <c:pt idx="12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layout>
                <c:manualLayout>
                  <c:x val="-2.0266896477308265E-2"/>
                  <c:y val="2.960302487467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90-4AAB-8312-872D1FE90EA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0-4AAB-8312-872D1FE90EA3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90-4AAB-8312-872D1FE90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64</c:v>
                </c:pt>
                <c:pt idx="1">
                  <c:v>67</c:v>
                </c:pt>
                <c:pt idx="2">
                  <c:v>71</c:v>
                </c:pt>
                <c:pt idx="3">
                  <c:v>76</c:v>
                </c:pt>
                <c:pt idx="4">
                  <c:v>82</c:v>
                </c:pt>
                <c:pt idx="5">
                  <c:v>88</c:v>
                </c:pt>
                <c:pt idx="6">
                  <c:v>95</c:v>
                </c:pt>
                <c:pt idx="8">
                  <c:v>168</c:v>
                </c:pt>
                <c:pt idx="9">
                  <c:v>176</c:v>
                </c:pt>
                <c:pt idx="10">
                  <c:v>185</c:v>
                </c:pt>
                <c:pt idx="11">
                  <c:v>194</c:v>
                </c:pt>
                <c:pt idx="12">
                  <c:v>204</c:v>
                </c:pt>
                <c:pt idx="13">
                  <c:v>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3.293750491964323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4224622356820737E-2"/>
                  <c:y val="3.275228284006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2.3821959277675549E-2"/>
                  <c:y val="-3.023287646775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F-441E-9961-1E5375340BBD}"/>
                </c:ext>
              </c:extLst>
            </c:dLbl>
            <c:dLbl>
              <c:idx val="12"/>
              <c:layout>
                <c:manualLayout>
                  <c:x val="-2.3821959277675549E-2"/>
                  <c:y val="3.7791095584690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C-4B0E-A3C5-D739B0903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78</c:v>
                </c:pt>
                <c:pt idx="1">
                  <c:v>59</c:v>
                </c:pt>
                <c:pt idx="2">
                  <c:v>100</c:v>
                </c:pt>
                <c:pt idx="3">
                  <c:v>120</c:v>
                </c:pt>
                <c:pt idx="4">
                  <c:v>165</c:v>
                </c:pt>
                <c:pt idx="5">
                  <c:v>156</c:v>
                </c:pt>
                <c:pt idx="6">
                  <c:v>167</c:v>
                </c:pt>
                <c:pt idx="7">
                  <c:v>157</c:v>
                </c:pt>
                <c:pt idx="8">
                  <c:v>160</c:v>
                </c:pt>
                <c:pt idx="9">
                  <c:v>174</c:v>
                </c:pt>
                <c:pt idx="10">
                  <c:v>154</c:v>
                </c:pt>
                <c:pt idx="11">
                  <c:v>201</c:v>
                </c:pt>
                <c:pt idx="12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2.7863184512281224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0-4321-9E86-57A9AA748ACF}"/>
                </c:ext>
              </c:extLst>
            </c:dLbl>
            <c:dLbl>
              <c:idx val="10"/>
              <c:layout>
                <c:manualLayout>
                  <c:x val="-2.8121458305470307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C-430D-801C-25730CCD7F3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C-430D-801C-25730CCD7F3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C-430D-801C-25730CCD7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45</c:v>
                </c:pt>
                <c:pt idx="1">
                  <c:v>47</c:v>
                </c:pt>
                <c:pt idx="2">
                  <c:v>50</c:v>
                </c:pt>
                <c:pt idx="3">
                  <c:v>54</c:v>
                </c:pt>
                <c:pt idx="4">
                  <c:v>57</c:v>
                </c:pt>
                <c:pt idx="5">
                  <c:v>62</c:v>
                </c:pt>
                <c:pt idx="6">
                  <c:v>67</c:v>
                </c:pt>
                <c:pt idx="8">
                  <c:v>132</c:v>
                </c:pt>
                <c:pt idx="9">
                  <c:v>139</c:v>
                </c:pt>
                <c:pt idx="10">
                  <c:v>146</c:v>
                </c:pt>
                <c:pt idx="11">
                  <c:v>153</c:v>
                </c:pt>
                <c:pt idx="12">
                  <c:v>161</c:v>
                </c:pt>
                <c:pt idx="13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2.36396483648361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2.4338506864053831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7263137570809965E-2"/>
                  <c:y val="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2.315348593059792E-2"/>
                  <c:y val="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1.0330951727563376E-3"/>
                  <c:y val="7.55821911693814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E1-49ED-92E3-92CF57697B7C}"/>
                </c:ext>
              </c:extLst>
            </c:dLbl>
            <c:dLbl>
              <c:idx val="12"/>
              <c:layout>
                <c:manualLayout>
                  <c:x val="-2.3821959277675549E-2"/>
                  <c:y val="3.275228284006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A7-42C2-A252-E90235991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40</c:v>
                </c:pt>
                <c:pt idx="1">
                  <c:v>43</c:v>
                </c:pt>
                <c:pt idx="2">
                  <c:v>57</c:v>
                </c:pt>
                <c:pt idx="3">
                  <c:v>62</c:v>
                </c:pt>
                <c:pt idx="4">
                  <c:v>74</c:v>
                </c:pt>
                <c:pt idx="5">
                  <c:v>88</c:v>
                </c:pt>
                <c:pt idx="6">
                  <c:v>135</c:v>
                </c:pt>
                <c:pt idx="7">
                  <c:v>156</c:v>
                </c:pt>
                <c:pt idx="8">
                  <c:v>142</c:v>
                </c:pt>
                <c:pt idx="9">
                  <c:v>131</c:v>
                </c:pt>
                <c:pt idx="10">
                  <c:v>145</c:v>
                </c:pt>
                <c:pt idx="11">
                  <c:v>150</c:v>
                </c:pt>
                <c:pt idx="12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E-4999-8A97-25A0AF8549DD}"/>
                </c:ext>
              </c:extLst>
            </c:dLbl>
            <c:dLbl>
              <c:idx val="1"/>
              <c:layout>
                <c:manualLayout>
                  <c:x val="-3.0901699726270451E-2"/>
                  <c:y val="-4.723886948086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E-4999-8A97-25A0AF8549DD}"/>
                </c:ext>
              </c:extLst>
            </c:dLbl>
            <c:dLbl>
              <c:idx val="6"/>
              <c:layout>
                <c:manualLayout>
                  <c:x val="-3.1159973519459535E-2"/>
                  <c:y val="-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01-46D5-89F1-825893B84B6A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2D-415E-996A-EB787112DB2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E-4999-8A97-25A0AF8549D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2D-415E-996A-EB787112DB21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 formatCode="#,##0">
                  <c:v>2480</c:v>
                </c:pt>
                <c:pt idx="6" formatCode="#,##0">
                  <c:v>2604</c:v>
                </c:pt>
                <c:pt idx="7" formatCode="#,##0">
                  <c:v>2734</c:v>
                </c:pt>
                <c:pt idx="8" formatCode="#,##0">
                  <c:v>2871</c:v>
                </c:pt>
                <c:pt idx="9" formatCode="#,##0">
                  <c:v>3015</c:v>
                </c:pt>
                <c:pt idx="10" formatCode="#,##0">
                  <c:v>3166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1794776768421867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2D-415E-996A-EB787112DB21}"/>
                </c:ext>
              </c:extLst>
            </c:dLbl>
            <c:dLbl>
              <c:idx val="6"/>
              <c:layout>
                <c:manualLayout>
                  <c:x val="-3.1159973519459535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3.2679231126454149E-2"/>
                  <c:y val="4.2200056736237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3.2679231126454149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C-4721-8198-6DE4B37F34F6}"/>
                </c:ext>
              </c:extLst>
            </c:dLbl>
            <c:dLbl>
              <c:idx val="9"/>
              <c:layout>
                <c:manualLayout>
                  <c:x val="-3.2679231126454149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C-4FA3-BFFB-40C675558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#,##0</c:formatCode>
                <c:ptCount val="11"/>
                <c:pt idx="0">
                  <c:v>1281</c:v>
                </c:pt>
                <c:pt idx="1">
                  <c:v>1556</c:v>
                </c:pt>
                <c:pt idx="2">
                  <c:v>2001</c:v>
                </c:pt>
                <c:pt idx="3">
                  <c:v>2626</c:v>
                </c:pt>
                <c:pt idx="4">
                  <c:v>2458</c:v>
                </c:pt>
                <c:pt idx="5">
                  <c:v>2737</c:v>
                </c:pt>
                <c:pt idx="6">
                  <c:v>2551</c:v>
                </c:pt>
                <c:pt idx="7">
                  <c:v>2434</c:v>
                </c:pt>
                <c:pt idx="8">
                  <c:v>2502</c:v>
                </c:pt>
                <c:pt idx="9">
                  <c:v>2292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50661044536253E-2"/>
          <c:y val="2.9439362649701342E-2"/>
          <c:w val="0.92743750527852298"/>
          <c:h val="0.7775116200179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E-4999-8A97-25A0AF8549DD}"/>
                </c:ext>
              </c:extLst>
            </c:dLbl>
            <c:dLbl>
              <c:idx val="1"/>
              <c:layout>
                <c:manualLayout>
                  <c:x val="-3.0901699726270451E-2"/>
                  <c:y val="-4.723886948086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E-4999-8A97-25A0AF8549DD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2-467B-BF28-247E15BCE93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E2-467B-BF28-247E15BCE93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E-4999-8A97-25A0AF8549D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2-467B-BF28-247E15BCE93C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439</c:v>
                </c:pt>
                <c:pt idx="6">
                  <c:v>461</c:v>
                </c:pt>
                <c:pt idx="7">
                  <c:v>484</c:v>
                </c:pt>
                <c:pt idx="8">
                  <c:v>508</c:v>
                </c:pt>
                <c:pt idx="9">
                  <c:v>533</c:v>
                </c:pt>
                <c:pt idx="10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508294309148108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4824669298291996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7A-4A77-A25B-65114DF9F279}"/>
                </c:ext>
              </c:extLst>
            </c:dLbl>
            <c:dLbl>
              <c:idx val="9"/>
              <c:layout>
                <c:manualLayout>
                  <c:x val="-2.63439269052866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6-4589-A129-71ED96EF0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267</c:v>
                </c:pt>
                <c:pt idx="1">
                  <c:v>286</c:v>
                </c:pt>
                <c:pt idx="2">
                  <c:v>386</c:v>
                </c:pt>
                <c:pt idx="3">
                  <c:v>466</c:v>
                </c:pt>
                <c:pt idx="4">
                  <c:v>401</c:v>
                </c:pt>
                <c:pt idx="5">
                  <c:v>477</c:v>
                </c:pt>
                <c:pt idx="6">
                  <c:v>356</c:v>
                </c:pt>
                <c:pt idx="7">
                  <c:v>374</c:v>
                </c:pt>
                <c:pt idx="8">
                  <c:v>356</c:v>
                </c:pt>
                <c:pt idx="9">
                  <c:v>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E-4999-8A97-25A0AF8549DD}"/>
                </c:ext>
              </c:extLst>
            </c:dLbl>
            <c:dLbl>
              <c:idx val="1"/>
              <c:layout>
                <c:manualLayout>
                  <c:x val="-3.0901699726270451E-2"/>
                  <c:y val="-4.723886948086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E-4999-8A97-25A0AF8549D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6-4506-9E8B-A7D05C8B4ACA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282</c:v>
                </c:pt>
                <c:pt idx="6">
                  <c:v>296</c:v>
                </c:pt>
                <c:pt idx="7">
                  <c:v>311</c:v>
                </c:pt>
                <c:pt idx="8">
                  <c:v>327</c:v>
                </c:pt>
                <c:pt idx="9">
                  <c:v>343</c:v>
                </c:pt>
                <c:pt idx="10">
                  <c:v>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2044427877491852E-2"/>
                  <c:y val="-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508294309148108E-2"/>
                  <c:y val="-3.0862728060830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-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AE-45F5-9D60-4F180E411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155</c:v>
                </c:pt>
                <c:pt idx="1">
                  <c:v>149</c:v>
                </c:pt>
                <c:pt idx="2">
                  <c:v>214</c:v>
                </c:pt>
                <c:pt idx="3">
                  <c:v>272</c:v>
                </c:pt>
                <c:pt idx="4">
                  <c:v>321</c:v>
                </c:pt>
                <c:pt idx="5">
                  <c:v>417</c:v>
                </c:pt>
                <c:pt idx="6">
                  <c:v>377</c:v>
                </c:pt>
                <c:pt idx="7">
                  <c:v>322</c:v>
                </c:pt>
                <c:pt idx="8">
                  <c:v>350</c:v>
                </c:pt>
                <c:pt idx="9">
                  <c:v>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69918651530877E-2"/>
          <c:y val="2.6919956277388624E-2"/>
          <c:w val="0.92743750527852298"/>
          <c:h val="0.7775116200179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634392690528661E-2"/>
                  <c:y val="-3.464183761929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39-436E-8AEC-D9FEE56E350E}"/>
                </c:ext>
              </c:extLst>
            </c:dLbl>
            <c:dLbl>
              <c:idx val="10"/>
              <c:layout>
                <c:manualLayout>
                  <c:x val="-2.6343926905286721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39-436E-8AEC-D9FEE56E350E}"/>
                </c:ext>
              </c:extLst>
            </c:dLbl>
            <c:dLbl>
              <c:idx val="11"/>
              <c:layout>
                <c:manualLayout>
                  <c:x val="-2.4824669298292107E-2"/>
                  <c:y val="-2.960302487467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39-436E-8AEC-D9FEE56E350E}"/>
                </c:ext>
              </c:extLst>
            </c:dLbl>
            <c:dLbl>
              <c:idx val="12"/>
              <c:layout>
                <c:manualLayout>
                  <c:x val="-2.7863184512281335E-2"/>
                  <c:y val="-3.716124399161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39-436E-8AEC-D9FEE56E350E}"/>
                </c:ext>
              </c:extLst>
            </c:dLbl>
            <c:dLbl>
              <c:idx val="13"/>
              <c:layout>
                <c:manualLayout>
                  <c:x val="-2.6343926905286832E-2"/>
                  <c:y val="-2.7083618502361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39-436E-8AEC-D9FEE56E3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339</c:v>
                </c:pt>
                <c:pt idx="1">
                  <c:v>349</c:v>
                </c:pt>
                <c:pt idx="2">
                  <c:v>360</c:v>
                </c:pt>
                <c:pt idx="3">
                  <c:v>374</c:v>
                </c:pt>
                <c:pt idx="4">
                  <c:v>389</c:v>
                </c:pt>
                <c:pt idx="5">
                  <c:v>408</c:v>
                </c:pt>
                <c:pt idx="6">
                  <c:v>429</c:v>
                </c:pt>
                <c:pt idx="8">
                  <c:v>627</c:v>
                </c:pt>
                <c:pt idx="9">
                  <c:v>658</c:v>
                </c:pt>
                <c:pt idx="10">
                  <c:v>691</c:v>
                </c:pt>
                <c:pt idx="11">
                  <c:v>725</c:v>
                </c:pt>
                <c:pt idx="12">
                  <c:v>762</c:v>
                </c:pt>
                <c:pt idx="13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263137570809965E-2"/>
                  <c:y val="-2.7713470095439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985-4A16-9555-E2541883253C}"/>
                </c:ext>
              </c:extLst>
            </c:dLbl>
            <c:dLbl>
              <c:idx val="1"/>
              <c:layout>
                <c:manualLayout>
                  <c:x val="-2.7263137570809965E-2"/>
                  <c:y val="-3.5271689212378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985-4A16-9555-E2541883253C}"/>
                </c:ext>
              </c:extLst>
            </c:dLbl>
            <c:dLbl>
              <c:idx val="2"/>
              <c:layout>
                <c:manualLayout>
                  <c:x val="-2.7377022078042948E-2"/>
                  <c:y val="-3.02328764677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985-4A16-9555-E2541883253C}"/>
                </c:ext>
              </c:extLst>
            </c:dLbl>
            <c:dLbl>
              <c:idx val="3"/>
              <c:layout>
                <c:manualLayout>
                  <c:x val="-2.7377022078042948E-2"/>
                  <c:y val="-3.275228284006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985-4A16-9555-E2541883253C}"/>
                </c:ext>
              </c:extLst>
            </c:dLbl>
            <c:dLbl>
              <c:idx val="4"/>
              <c:layout>
                <c:manualLayout>
                  <c:x val="-3.0415537292032231E-2"/>
                  <c:y val="-3.5271689212378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985-4A16-9555-E2541883253C}"/>
                </c:ext>
              </c:extLst>
            </c:dLbl>
            <c:dLbl>
              <c:idx val="5"/>
              <c:layout>
                <c:manualLayout>
                  <c:x val="-3.9014535347621802E-2"/>
                  <c:y val="-2.5194063723127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9-436E-8AEC-D9FEE56E350E}"/>
                </c:ext>
              </c:extLst>
            </c:dLbl>
            <c:dLbl>
              <c:idx val="6"/>
              <c:layout>
                <c:manualLayout>
                  <c:x val="-4.5091565775600202E-2"/>
                  <c:y val="-1.511643823387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39-436E-8AEC-D9FEE56E350E}"/>
                </c:ext>
              </c:extLst>
            </c:dLbl>
            <c:dLbl>
              <c:idx val="7"/>
              <c:layout>
                <c:manualLayout>
                  <c:x val="-4.7013486461739952E-2"/>
                  <c:y val="1.007762548925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985-4A16-9555-E2541883253C}"/>
                </c:ext>
              </c:extLst>
            </c:dLbl>
            <c:dLbl>
              <c:idx val="9"/>
              <c:layout>
                <c:manualLayout>
                  <c:x val="-2.5743879963815351E-2"/>
                  <c:y val="4.53493147016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85-4A16-9555-E2541883253C}"/>
                </c:ext>
              </c:extLst>
            </c:dLbl>
            <c:dLbl>
              <c:idx val="10"/>
              <c:layout>
                <c:manualLayout>
                  <c:x val="-1.5557197895624849E-2"/>
                  <c:y val="3.779109558469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3821959277675438E-2"/>
                  <c:y val="3.527168921237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3-4C98-BD4A-FEFEC8443D82}"/>
                </c:ext>
              </c:extLst>
            </c:dLbl>
            <c:dLbl>
              <c:idx val="12"/>
              <c:layout>
                <c:manualLayout>
                  <c:x val="-3.2937504919643236E-2"/>
                  <c:y val="2.2674657350814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3-4E4E-97B2-6CE6DF34B7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346</c:v>
                </c:pt>
                <c:pt idx="1">
                  <c:v>386</c:v>
                </c:pt>
                <c:pt idx="2">
                  <c:v>426</c:v>
                </c:pt>
                <c:pt idx="3">
                  <c:v>405</c:v>
                </c:pt>
                <c:pt idx="4">
                  <c:v>452</c:v>
                </c:pt>
                <c:pt idx="5">
                  <c:v>552</c:v>
                </c:pt>
                <c:pt idx="6">
                  <c:v>669</c:v>
                </c:pt>
                <c:pt idx="7">
                  <c:v>569</c:v>
                </c:pt>
                <c:pt idx="8">
                  <c:v>693</c:v>
                </c:pt>
                <c:pt idx="9">
                  <c:v>576</c:v>
                </c:pt>
                <c:pt idx="10">
                  <c:v>586</c:v>
                </c:pt>
                <c:pt idx="11">
                  <c:v>587</c:v>
                </c:pt>
                <c:pt idx="12">
                  <c:v>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584</c:v>
                </c:pt>
                <c:pt idx="6">
                  <c:v>613</c:v>
                </c:pt>
                <c:pt idx="7">
                  <c:v>644</c:v>
                </c:pt>
                <c:pt idx="8">
                  <c:v>676</c:v>
                </c:pt>
                <c:pt idx="9">
                  <c:v>710</c:v>
                </c:pt>
                <c:pt idx="10">
                  <c:v>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343926905286721E-2"/>
                  <c:y val="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86-4EEE-BC48-FA8FC1358757}"/>
                </c:ext>
              </c:extLst>
            </c:dLbl>
            <c:dLbl>
              <c:idx val="6"/>
              <c:layout>
                <c:manualLayout>
                  <c:x val="-2.6602200698475804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508294309148108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7-407F-BF07-8DFF07BBB65E}"/>
                </c:ext>
              </c:extLst>
            </c:dLbl>
            <c:dLbl>
              <c:idx val="9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3-43BB-B47C-A4478B317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258</c:v>
                </c:pt>
                <c:pt idx="1">
                  <c:v>365</c:v>
                </c:pt>
                <c:pt idx="2">
                  <c:v>485</c:v>
                </c:pt>
                <c:pt idx="3">
                  <c:v>640</c:v>
                </c:pt>
                <c:pt idx="4">
                  <c:v>542</c:v>
                </c:pt>
                <c:pt idx="5">
                  <c:v>580</c:v>
                </c:pt>
                <c:pt idx="6">
                  <c:v>547</c:v>
                </c:pt>
                <c:pt idx="7">
                  <c:v>519</c:v>
                </c:pt>
                <c:pt idx="8">
                  <c:v>488</c:v>
                </c:pt>
                <c:pt idx="9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E-4999-8A97-25A0AF8549DD}"/>
                </c:ext>
              </c:extLst>
            </c:dLbl>
            <c:dLbl>
              <c:idx val="1"/>
              <c:layout>
                <c:manualLayout>
                  <c:x val="-3.0901699726270451E-2"/>
                  <c:y val="-4.723886948086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E-4999-8A97-25A0AF8549DD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EB-42AD-B662-FE3507872C78}"/>
                </c:ext>
              </c:extLst>
            </c:dLbl>
            <c:dLbl>
              <c:idx val="8"/>
              <c:layout>
                <c:manualLayout>
                  <c:x val="-2.3305411691297382E-2"/>
                  <c:y val="3.2122431246987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E-4999-8A97-25A0AF8549D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B-42AD-B662-FE3507872C78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129</c:v>
                </c:pt>
                <c:pt idx="6">
                  <c:v>135</c:v>
                </c:pt>
                <c:pt idx="7">
                  <c:v>142</c:v>
                </c:pt>
                <c:pt idx="8">
                  <c:v>149</c:v>
                </c:pt>
                <c:pt idx="9">
                  <c:v>156</c:v>
                </c:pt>
                <c:pt idx="10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508294309148108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85</c:v>
                </c:pt>
                <c:pt idx="1">
                  <c:v>104</c:v>
                </c:pt>
                <c:pt idx="2">
                  <c:v>103</c:v>
                </c:pt>
                <c:pt idx="3">
                  <c:v>119</c:v>
                </c:pt>
                <c:pt idx="4">
                  <c:v>148</c:v>
                </c:pt>
                <c:pt idx="5">
                  <c:v>145</c:v>
                </c:pt>
                <c:pt idx="6">
                  <c:v>157</c:v>
                </c:pt>
                <c:pt idx="7">
                  <c:v>119</c:v>
                </c:pt>
                <c:pt idx="8">
                  <c:v>187</c:v>
                </c:pt>
                <c:pt idx="9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AE-4999-8A97-25A0AF8549DD}"/>
                </c:ext>
              </c:extLst>
            </c:dLbl>
            <c:dLbl>
              <c:idx val="1"/>
              <c:layout>
                <c:manualLayout>
                  <c:x val="-3.0901699726270451E-2"/>
                  <c:y val="-4.7238869480863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AE-4999-8A97-25A0AF8549DD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AE-4999-8A97-25A0AF8549DD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6C-47F9-9B94-0995B111542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AE-4999-8A97-25A0AF854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478</c:v>
                </c:pt>
                <c:pt idx="6">
                  <c:v>502</c:v>
                </c:pt>
                <c:pt idx="7">
                  <c:v>527</c:v>
                </c:pt>
                <c:pt idx="8">
                  <c:v>553</c:v>
                </c:pt>
                <c:pt idx="9">
                  <c:v>581</c:v>
                </c:pt>
                <c:pt idx="10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3940214940259679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D-4CC2-B2B3-861AD0515954}"/>
                </c:ext>
              </c:extLst>
            </c:dLbl>
            <c:dLbl>
              <c:idx val="6"/>
              <c:layout>
                <c:manualLayout>
                  <c:x val="-2.2044427877491852E-2"/>
                  <c:y val="-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6602200698475804E-2"/>
                  <c:y val="-2.330450894389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2.960302487467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DD-4F24-B29F-AA0347B2382B}"/>
                </c:ext>
              </c:extLst>
            </c:dLbl>
            <c:dLbl>
              <c:idx val="9"/>
              <c:layout>
                <c:manualLayout>
                  <c:x val="-2.63439269052866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55-4F08-A1A3-1DBE698253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214</c:v>
                </c:pt>
                <c:pt idx="1">
                  <c:v>254</c:v>
                </c:pt>
                <c:pt idx="2">
                  <c:v>342</c:v>
                </c:pt>
                <c:pt idx="3">
                  <c:v>542</c:v>
                </c:pt>
                <c:pt idx="4">
                  <c:v>480</c:v>
                </c:pt>
                <c:pt idx="5">
                  <c:v>518</c:v>
                </c:pt>
                <c:pt idx="6">
                  <c:v>527</c:v>
                </c:pt>
                <c:pt idx="7">
                  <c:v>557</c:v>
                </c:pt>
                <c:pt idx="8">
                  <c:v>529</c:v>
                </c:pt>
                <c:pt idx="9">
                  <c:v>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34392690528672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16-48B7-8A08-AE324902A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389</c:v>
                </c:pt>
                <c:pt idx="6">
                  <c:v>408</c:v>
                </c:pt>
                <c:pt idx="7">
                  <c:v>428</c:v>
                </c:pt>
                <c:pt idx="8">
                  <c:v>449</c:v>
                </c:pt>
                <c:pt idx="9">
                  <c:v>471</c:v>
                </c:pt>
                <c:pt idx="10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3563685484486466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508294309148108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3-4D87-ABF5-2CBBD8C4C4ED}"/>
                </c:ext>
              </c:extLst>
            </c:dLbl>
            <c:dLbl>
              <c:idx val="9"/>
              <c:layout>
                <c:manualLayout>
                  <c:x val="-2.63439269052866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E2-40EF-84D7-88BDC2709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222</c:v>
                </c:pt>
                <c:pt idx="1">
                  <c:v>306</c:v>
                </c:pt>
                <c:pt idx="2">
                  <c:v>362</c:v>
                </c:pt>
                <c:pt idx="3">
                  <c:v>400</c:v>
                </c:pt>
                <c:pt idx="4">
                  <c:v>349</c:v>
                </c:pt>
                <c:pt idx="5">
                  <c:v>399</c:v>
                </c:pt>
                <c:pt idx="6">
                  <c:v>397</c:v>
                </c:pt>
                <c:pt idx="7">
                  <c:v>357</c:v>
                </c:pt>
                <c:pt idx="8">
                  <c:v>390</c:v>
                </c:pt>
                <c:pt idx="9">
                  <c:v>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7863184512281335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FF-4DBE-AEA4-5E0D51608BDA}"/>
                </c:ext>
              </c:extLst>
            </c:dLbl>
            <c:dLbl>
              <c:idx val="6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FF-4DBE-AEA4-5E0D51608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5">
                  <c:v>180</c:v>
                </c:pt>
                <c:pt idx="6">
                  <c:v>189</c:v>
                </c:pt>
                <c:pt idx="7">
                  <c:v>198</c:v>
                </c:pt>
                <c:pt idx="8">
                  <c:v>208</c:v>
                </c:pt>
                <c:pt idx="9">
                  <c:v>218</c:v>
                </c:pt>
                <c:pt idx="10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AE-4999-8A97-25A0AF854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Pell Recipient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697873015424893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FF-4DBE-AEA4-5E0D51608BDA}"/>
                </c:ext>
              </c:extLst>
            </c:dLbl>
            <c:dLbl>
              <c:idx val="6"/>
              <c:layout>
                <c:manualLayout>
                  <c:x val="-2.2044427877491852E-2"/>
                  <c:y val="-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AE-4999-8A97-25A0AF8549DD}"/>
                </c:ext>
              </c:extLst>
            </c:dLbl>
            <c:dLbl>
              <c:idx val="7"/>
              <c:layout>
                <c:manualLayout>
                  <c:x val="-2.508294309148108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AE-4999-8A97-25A0AF8549DD}"/>
                </c:ext>
              </c:extLst>
            </c:dLbl>
            <c:dLbl>
              <c:idx val="8"/>
              <c:layout>
                <c:manualLayout>
                  <c:x val="-2.63439269052866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C-4DDF-82A4-4881BB6C4447}"/>
                </c:ext>
              </c:extLst>
            </c:dLbl>
            <c:dLbl>
              <c:idx val="9"/>
              <c:layout>
                <c:manualLayout>
                  <c:x val="-2.4824669298291996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3-4797-9CE2-30C801181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*2016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80</c:v>
                </c:pt>
                <c:pt idx="1">
                  <c:v>92</c:v>
                </c:pt>
                <c:pt idx="2">
                  <c:v>109</c:v>
                </c:pt>
                <c:pt idx="3">
                  <c:v>187</c:v>
                </c:pt>
                <c:pt idx="4">
                  <c:v>217</c:v>
                </c:pt>
                <c:pt idx="5">
                  <c:v>201</c:v>
                </c:pt>
                <c:pt idx="6">
                  <c:v>190</c:v>
                </c:pt>
                <c:pt idx="7">
                  <c:v>186</c:v>
                </c:pt>
                <c:pt idx="8">
                  <c:v>191</c:v>
                </c:pt>
                <c:pt idx="9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1AE-4999-8A97-25A0AF854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274</c:v>
                </c:pt>
                <c:pt idx="8">
                  <c:v>289</c:v>
                </c:pt>
                <c:pt idx="9">
                  <c:v>302</c:v>
                </c:pt>
                <c:pt idx="10">
                  <c:v>317</c:v>
                </c:pt>
                <c:pt idx="11">
                  <c:v>333</c:v>
                </c:pt>
                <c:pt idx="12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001724536823819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6B-4D04-A01A-C579C253DE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105</c:v>
                </c:pt>
                <c:pt idx="1">
                  <c:v>115</c:v>
                </c:pt>
                <c:pt idx="2">
                  <c:v>126</c:v>
                </c:pt>
                <c:pt idx="3">
                  <c:v>156</c:v>
                </c:pt>
                <c:pt idx="4">
                  <c:v>244</c:v>
                </c:pt>
                <c:pt idx="5">
                  <c:v>226</c:v>
                </c:pt>
                <c:pt idx="6">
                  <c:v>313</c:v>
                </c:pt>
                <c:pt idx="7">
                  <c:v>523</c:v>
                </c:pt>
                <c:pt idx="8">
                  <c:v>541</c:v>
                </c:pt>
                <c:pt idx="9">
                  <c:v>544</c:v>
                </c:pt>
                <c:pt idx="10">
                  <c:v>636</c:v>
                </c:pt>
                <c:pt idx="11">
                  <c:v>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8197421185820096E-2"/>
                  <c:y val="-3.5901540805456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D1-41EC-8F89-C8AE27D7B045}"/>
                </c:ext>
              </c:extLst>
            </c:dLbl>
            <c:dLbl>
              <c:idx val="9"/>
              <c:layout>
                <c:manualLayout>
                  <c:x val="-2.515890597183092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54-4961-B518-3206F99A61F5}"/>
                </c:ext>
              </c:extLst>
            </c:dLbl>
            <c:dLbl>
              <c:idx val="11"/>
              <c:layout>
                <c:manualLayout>
                  <c:x val="-9.9663299018846688E-3"/>
                  <c:y val="-2.5823915316205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AA-4EC8-B569-D9D5297AA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14</c:v>
                </c:pt>
                <c:pt idx="4">
                  <c:v>23</c:v>
                </c:pt>
                <c:pt idx="5">
                  <c:v>19</c:v>
                </c:pt>
                <c:pt idx="6">
                  <c:v>15</c:v>
                </c:pt>
                <c:pt idx="7">
                  <c:v>36</c:v>
                </c:pt>
                <c:pt idx="8">
                  <c:v>40</c:v>
                </c:pt>
                <c:pt idx="9">
                  <c:v>30</c:v>
                </c:pt>
                <c:pt idx="10">
                  <c:v>55</c:v>
                </c:pt>
                <c:pt idx="1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68</c:v>
                </c:pt>
                <c:pt idx="8">
                  <c:v>72</c:v>
                </c:pt>
                <c:pt idx="9">
                  <c:v>75</c:v>
                </c:pt>
                <c:pt idx="10">
                  <c:v>79</c:v>
                </c:pt>
                <c:pt idx="11">
                  <c:v>83</c:v>
                </c:pt>
                <c:pt idx="12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2755194006803878E-2"/>
                  <c:y val="-3.338213443314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3F-4BED-9071-9EDF5A93F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41</c:v>
                </c:pt>
                <c:pt idx="1">
                  <c:v>50</c:v>
                </c:pt>
                <c:pt idx="2">
                  <c:v>40</c:v>
                </c:pt>
                <c:pt idx="3">
                  <c:v>52</c:v>
                </c:pt>
                <c:pt idx="4">
                  <c:v>72</c:v>
                </c:pt>
                <c:pt idx="5">
                  <c:v>60</c:v>
                </c:pt>
                <c:pt idx="6">
                  <c:v>63</c:v>
                </c:pt>
                <c:pt idx="7">
                  <c:v>162</c:v>
                </c:pt>
                <c:pt idx="8">
                  <c:v>132</c:v>
                </c:pt>
                <c:pt idx="9">
                  <c:v>140</c:v>
                </c:pt>
                <c:pt idx="10">
                  <c:v>146</c:v>
                </c:pt>
                <c:pt idx="11">
                  <c:v>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97</c:v>
                </c:pt>
                <c:pt idx="8">
                  <c:v>101</c:v>
                </c:pt>
                <c:pt idx="9">
                  <c:v>107</c:v>
                </c:pt>
                <c:pt idx="10">
                  <c:v>112</c:v>
                </c:pt>
                <c:pt idx="11">
                  <c:v>117</c:v>
                </c:pt>
                <c:pt idx="12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28</c:v>
                </c:pt>
                <c:pt idx="1">
                  <c:v>28</c:v>
                </c:pt>
                <c:pt idx="2">
                  <c:v>34</c:v>
                </c:pt>
                <c:pt idx="3">
                  <c:v>57</c:v>
                </c:pt>
                <c:pt idx="4">
                  <c:v>89</c:v>
                </c:pt>
                <c:pt idx="5">
                  <c:v>77</c:v>
                </c:pt>
                <c:pt idx="6">
                  <c:v>110</c:v>
                </c:pt>
                <c:pt idx="7">
                  <c:v>127</c:v>
                </c:pt>
                <c:pt idx="8">
                  <c:v>155</c:v>
                </c:pt>
                <c:pt idx="9">
                  <c:v>125</c:v>
                </c:pt>
                <c:pt idx="10">
                  <c:v>145</c:v>
                </c:pt>
                <c:pt idx="11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701240025236424E-2"/>
                  <c:y val="-2.330450894389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90-412F-9E44-F16D76DD74D0}"/>
                </c:ext>
              </c:extLst>
            </c:dLbl>
            <c:dLbl>
              <c:idx val="9"/>
              <c:layout>
                <c:manualLayout>
                  <c:x val="-2.3639648364836195E-2"/>
                  <c:y val="-4.5979166294707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AC-4DF2-931B-CDE5F096C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5</c:v>
                </c:pt>
                <c:pt idx="7">
                  <c:v>9</c:v>
                </c:pt>
                <c:pt idx="8">
                  <c:v>22</c:v>
                </c:pt>
                <c:pt idx="9">
                  <c:v>13</c:v>
                </c:pt>
                <c:pt idx="10">
                  <c:v>26</c:v>
                </c:pt>
                <c:pt idx="1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1.7228381263318923E-2"/>
                  <c:y val="5.2277682225488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8-42FC-B1EA-770FB0E048BB}"/>
                </c:ext>
              </c:extLst>
            </c:dLbl>
            <c:dLbl>
              <c:idx val="8"/>
              <c:layout>
                <c:manualLayout>
                  <c:x val="-2.3305411691297493E-2"/>
                  <c:y val="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22-4DAB-9BDC-62D24D2222CF}"/>
                </c:ext>
              </c:extLst>
            </c:dLbl>
            <c:dLbl>
              <c:idx val="9"/>
              <c:layout>
                <c:manualLayout>
                  <c:x val="-2.786318451228122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22-4DAB-9BDC-62D24D2222CF}"/>
                </c:ext>
              </c:extLst>
            </c:dLbl>
            <c:dLbl>
              <c:idx val="10"/>
              <c:layout>
                <c:manualLayout>
                  <c:x val="-2.4824669298291996E-2"/>
                  <c:y val="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8-42FC-B1EA-770FB0E04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515</c:v>
                </c:pt>
                <c:pt idx="1">
                  <c:v>530</c:v>
                </c:pt>
                <c:pt idx="2">
                  <c:v>546</c:v>
                </c:pt>
                <c:pt idx="3">
                  <c:v>568</c:v>
                </c:pt>
                <c:pt idx="4">
                  <c:v>591</c:v>
                </c:pt>
                <c:pt idx="5">
                  <c:v>620</c:v>
                </c:pt>
                <c:pt idx="6">
                  <c:v>652</c:v>
                </c:pt>
                <c:pt idx="8">
                  <c:v>627</c:v>
                </c:pt>
                <c:pt idx="9">
                  <c:v>720</c:v>
                </c:pt>
                <c:pt idx="10">
                  <c:v>756</c:v>
                </c:pt>
                <c:pt idx="11">
                  <c:v>794</c:v>
                </c:pt>
                <c:pt idx="12">
                  <c:v>833</c:v>
                </c:pt>
                <c:pt idx="13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0901699726270451E-2"/>
                  <c:y val="-4.2200056736237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8-42FC-B1EA-770FB0E048BB}"/>
                </c:ext>
              </c:extLst>
            </c:dLbl>
            <c:dLbl>
              <c:idx val="7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22-4DAB-9BDC-62D24D2222CF}"/>
                </c:ext>
              </c:extLst>
            </c:dLbl>
            <c:dLbl>
              <c:idx val="8"/>
              <c:layout>
                <c:manualLayout>
                  <c:x val="-4.3055760582227369E-2"/>
                  <c:y val="-2.9603024874674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8-42FC-B1EA-770FB0E048BB}"/>
                </c:ext>
              </c:extLst>
            </c:dLbl>
            <c:dLbl>
              <c:idx val="9"/>
              <c:layout>
                <c:manualLayout>
                  <c:x val="-3.0901699726270562E-2"/>
                  <c:y val="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85-4A16-9555-E2541883253C}"/>
                </c:ext>
              </c:extLst>
            </c:dLbl>
            <c:dLbl>
              <c:idx val="10"/>
              <c:layout>
                <c:manualLayout>
                  <c:x val="-2.4824669298291996E-2"/>
                  <c:y val="-4.3459759922394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456762526637846E-2"/>
                      <c:h val="3.9050798770847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4824669298291996E-2"/>
                  <c:y val="-3.212243124698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00-4B41-A879-74FB919A8111}"/>
                </c:ext>
              </c:extLst>
            </c:dLbl>
            <c:dLbl>
              <c:idx val="12"/>
              <c:layout>
                <c:manualLayout>
                  <c:x val="-2.3305411691297382E-2"/>
                  <c:y val="-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1-4965-AB97-33BC68FFC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520</c:v>
                </c:pt>
                <c:pt idx="1">
                  <c:v>504</c:v>
                </c:pt>
                <c:pt idx="2">
                  <c:v>486</c:v>
                </c:pt>
                <c:pt idx="3">
                  <c:v>559</c:v>
                </c:pt>
                <c:pt idx="4">
                  <c:v>565</c:v>
                </c:pt>
                <c:pt idx="5">
                  <c:v>551</c:v>
                </c:pt>
                <c:pt idx="6">
                  <c:v>683</c:v>
                </c:pt>
                <c:pt idx="7">
                  <c:v>725</c:v>
                </c:pt>
                <c:pt idx="8">
                  <c:v>886</c:v>
                </c:pt>
                <c:pt idx="9">
                  <c:v>900</c:v>
                </c:pt>
                <c:pt idx="10">
                  <c:v>778</c:v>
                </c:pt>
                <c:pt idx="11">
                  <c:v>906</c:v>
                </c:pt>
                <c:pt idx="12">
                  <c:v>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40</c:v>
                </c:pt>
                <c:pt idx="8">
                  <c:v>42</c:v>
                </c:pt>
                <c:pt idx="9">
                  <c:v>44</c:v>
                </c:pt>
                <c:pt idx="10">
                  <c:v>46</c:v>
                </c:pt>
                <c:pt idx="11">
                  <c:v>48</c:v>
                </c:pt>
                <c:pt idx="1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6678163578825426E-2"/>
                  <c:y val="-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1F-485D-904B-DB9F4F15AA9F}"/>
                </c:ext>
              </c:extLst>
            </c:dLbl>
            <c:dLbl>
              <c:idx val="8"/>
              <c:layout>
                <c:manualLayout>
                  <c:x val="-3.242095733326518E-2"/>
                  <c:y val="-3.338213443314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1-4178-B4AA-2C581E584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18</c:v>
                </c:pt>
                <c:pt idx="5">
                  <c:v>29</c:v>
                </c:pt>
                <c:pt idx="6">
                  <c:v>66</c:v>
                </c:pt>
                <c:pt idx="7">
                  <c:v>133</c:v>
                </c:pt>
                <c:pt idx="8">
                  <c:v>128</c:v>
                </c:pt>
                <c:pt idx="9">
                  <c:v>162</c:v>
                </c:pt>
                <c:pt idx="10">
                  <c:v>199</c:v>
                </c:pt>
                <c:pt idx="11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23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29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158905971830809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4A-4261-9125-33F0E27324BD}"/>
                </c:ext>
              </c:extLst>
            </c:dLbl>
            <c:dLbl>
              <c:idx val="6"/>
              <c:layout>
                <c:manualLayout>
                  <c:x val="-2.6678163578825426E-2"/>
                  <c:y val="-4.0940353550081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4E-4617-B0EE-A53AA44AA8FB}"/>
                </c:ext>
              </c:extLst>
            </c:dLbl>
            <c:dLbl>
              <c:idx val="11"/>
              <c:layout>
                <c:manualLayout>
                  <c:x val="-2.212039075784158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42-4988-81D0-A5F9EEED8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3</c:v>
                </c:pt>
                <c:pt idx="1">
                  <c:v>8</c:v>
                </c:pt>
                <c:pt idx="2">
                  <c:v>21</c:v>
                </c:pt>
                <c:pt idx="3">
                  <c:v>18</c:v>
                </c:pt>
                <c:pt idx="4">
                  <c:v>29</c:v>
                </c:pt>
                <c:pt idx="5">
                  <c:v>23</c:v>
                </c:pt>
                <c:pt idx="6">
                  <c:v>15</c:v>
                </c:pt>
                <c:pt idx="7">
                  <c:v>33</c:v>
                </c:pt>
                <c:pt idx="8">
                  <c:v>35</c:v>
                </c:pt>
                <c:pt idx="9">
                  <c:v>31</c:v>
                </c:pt>
                <c:pt idx="10">
                  <c:v>35</c:v>
                </c:pt>
                <c:pt idx="11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4E-4617-B0EE-A53AA44AA8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832224434782396E-2"/>
                  <c:y val="-2.330450894389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13-4FDB-936A-CF696374BE7D}"/>
                </c:ext>
              </c:extLst>
            </c:dLbl>
            <c:dLbl>
              <c:idx val="6"/>
              <c:layout>
                <c:manualLayout>
                  <c:x val="-2.6678163578825426E-2"/>
                  <c:y val="-4.0940353550081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4E-4617-B0EE-A53AA44AA8FB}"/>
                </c:ext>
              </c:extLst>
            </c:dLbl>
            <c:dLbl>
              <c:idx val="7"/>
              <c:layout>
                <c:manualLayout>
                  <c:x val="-1.756261793685774E-2"/>
                  <c:y val="-3.5901540805456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A3-4183-A798-C5B04543133E}"/>
                </c:ext>
              </c:extLst>
            </c:dLbl>
            <c:dLbl>
              <c:idx val="8"/>
              <c:layout>
                <c:manualLayout>
                  <c:x val="-2.6678163578825426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A3-4183-A798-C5B04543133E}"/>
                </c:ext>
              </c:extLst>
            </c:dLbl>
            <c:dLbl>
              <c:idx val="10"/>
              <c:layout>
                <c:manualLayout>
                  <c:x val="-2.0601133150846968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B1-49E8-ADC1-E33912989521}"/>
                </c:ext>
              </c:extLst>
            </c:dLbl>
            <c:dLbl>
              <c:idx val="11"/>
              <c:layout>
                <c:manualLayout>
                  <c:x val="-2.212039075784158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65-4034-9AEC-017F67C208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4">
                  <c:v>9</c:v>
                </c:pt>
                <c:pt idx="5">
                  <c:v>11</c:v>
                </c:pt>
                <c:pt idx="6">
                  <c:v>39</c:v>
                </c:pt>
                <c:pt idx="7">
                  <c:v>23</c:v>
                </c:pt>
                <c:pt idx="8">
                  <c:v>29</c:v>
                </c:pt>
                <c:pt idx="9">
                  <c:v>43</c:v>
                </c:pt>
                <c:pt idx="10">
                  <c:v>30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4E-4617-B0EE-A53AA44AA8F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 formatCode="#,##0">
                  <c:v>593</c:v>
                </c:pt>
                <c:pt idx="8" formatCode="#,##0">
                  <c:v>623</c:v>
                </c:pt>
                <c:pt idx="9" formatCode="#,##0">
                  <c:v>654</c:v>
                </c:pt>
                <c:pt idx="10" formatCode="#,##0">
                  <c:v>686</c:v>
                </c:pt>
                <c:pt idx="11" formatCode="#,##0">
                  <c:v>721</c:v>
                </c:pt>
                <c:pt idx="12" formatCode="#,##0">
                  <c:v>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4.1202266301693991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4-4167-BC82-BFE7C8D43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#,##0</c:formatCode>
                <c:ptCount val="13"/>
                <c:pt idx="0">
                  <c:v>490</c:v>
                </c:pt>
                <c:pt idx="1">
                  <c:v>488</c:v>
                </c:pt>
                <c:pt idx="2">
                  <c:v>536</c:v>
                </c:pt>
                <c:pt idx="3">
                  <c:v>691</c:v>
                </c:pt>
                <c:pt idx="4">
                  <c:v>876</c:v>
                </c:pt>
                <c:pt idx="5">
                  <c:v>847</c:v>
                </c:pt>
                <c:pt idx="6">
                  <c:v>1096</c:v>
                </c:pt>
                <c:pt idx="7">
                  <c:v>1369</c:v>
                </c:pt>
                <c:pt idx="8">
                  <c:v>1368</c:v>
                </c:pt>
                <c:pt idx="9">
                  <c:v>1376</c:v>
                </c:pt>
                <c:pt idx="10">
                  <c:v>1526</c:v>
                </c:pt>
                <c:pt idx="11">
                  <c:v>1354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12145830547032E-2"/>
          <c:y val="2.9439362649701342E-2"/>
          <c:w val="0.92743750527852298"/>
          <c:h val="0.7775116200179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44</c:v>
                </c:pt>
                <c:pt idx="8">
                  <c:v>46</c:v>
                </c:pt>
                <c:pt idx="9">
                  <c:v>48</c:v>
                </c:pt>
                <c:pt idx="10">
                  <c:v>51</c:v>
                </c:pt>
                <c:pt idx="11">
                  <c:v>53</c:v>
                </c:pt>
                <c:pt idx="12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5158905971830868E-2"/>
                  <c:y val="-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4-4167-BC82-BFE7C8D43113}"/>
                </c:ext>
              </c:extLst>
            </c:dLbl>
            <c:dLbl>
              <c:idx val="11"/>
              <c:layout>
                <c:manualLayout>
                  <c:x val="-9.9663299018845578E-3"/>
                  <c:y val="-1.070747708232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FD-407E-8327-B01B2D6CA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43</c:v>
                </c:pt>
                <c:pt idx="1">
                  <c:v>48</c:v>
                </c:pt>
                <c:pt idx="2">
                  <c:v>52</c:v>
                </c:pt>
                <c:pt idx="3">
                  <c:v>51</c:v>
                </c:pt>
                <c:pt idx="4">
                  <c:v>59</c:v>
                </c:pt>
                <c:pt idx="5">
                  <c:v>63</c:v>
                </c:pt>
                <c:pt idx="6">
                  <c:v>44</c:v>
                </c:pt>
                <c:pt idx="7">
                  <c:v>84</c:v>
                </c:pt>
                <c:pt idx="8">
                  <c:v>80</c:v>
                </c:pt>
                <c:pt idx="9">
                  <c:v>70</c:v>
                </c:pt>
                <c:pt idx="10">
                  <c:v>106</c:v>
                </c:pt>
                <c:pt idx="1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115</c:v>
                </c:pt>
                <c:pt idx="8">
                  <c:v>121</c:v>
                </c:pt>
                <c:pt idx="9">
                  <c:v>127</c:v>
                </c:pt>
                <c:pt idx="10">
                  <c:v>133</c:v>
                </c:pt>
                <c:pt idx="11">
                  <c:v>140</c:v>
                </c:pt>
                <c:pt idx="12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8497987761243524E-2"/>
                  <c:y val="-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4-4167-BC82-BFE7C8D43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73</c:v>
                </c:pt>
                <c:pt idx="1">
                  <c:v>82</c:v>
                </c:pt>
                <c:pt idx="2">
                  <c:v>76</c:v>
                </c:pt>
                <c:pt idx="3">
                  <c:v>109</c:v>
                </c:pt>
                <c:pt idx="4">
                  <c:v>125</c:v>
                </c:pt>
                <c:pt idx="5">
                  <c:v>130</c:v>
                </c:pt>
                <c:pt idx="6">
                  <c:v>152</c:v>
                </c:pt>
                <c:pt idx="7">
                  <c:v>240</c:v>
                </c:pt>
                <c:pt idx="8">
                  <c:v>225</c:v>
                </c:pt>
                <c:pt idx="9">
                  <c:v>232</c:v>
                </c:pt>
                <c:pt idx="10">
                  <c:v>256</c:v>
                </c:pt>
                <c:pt idx="11">
                  <c:v>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206</c:v>
                </c:pt>
                <c:pt idx="8">
                  <c:v>215</c:v>
                </c:pt>
                <c:pt idx="9">
                  <c:v>227</c:v>
                </c:pt>
                <c:pt idx="10">
                  <c:v>238</c:v>
                </c:pt>
                <c:pt idx="11">
                  <c:v>249</c:v>
                </c:pt>
                <c:pt idx="12">
                  <c:v>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225</c:v>
                </c:pt>
                <c:pt idx="1">
                  <c:v>222</c:v>
                </c:pt>
                <c:pt idx="2">
                  <c:v>229</c:v>
                </c:pt>
                <c:pt idx="3">
                  <c:v>295</c:v>
                </c:pt>
                <c:pt idx="4">
                  <c:v>379</c:v>
                </c:pt>
                <c:pt idx="5">
                  <c:v>352</c:v>
                </c:pt>
                <c:pt idx="6">
                  <c:v>433</c:v>
                </c:pt>
                <c:pt idx="7">
                  <c:v>459</c:v>
                </c:pt>
                <c:pt idx="8">
                  <c:v>459</c:v>
                </c:pt>
                <c:pt idx="9">
                  <c:v>417</c:v>
                </c:pt>
                <c:pt idx="10">
                  <c:v>464</c:v>
                </c:pt>
                <c:pt idx="11">
                  <c:v>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13</c:v>
                </c:pt>
                <c:pt idx="8">
                  <c:v>13</c:v>
                </c:pt>
                <c:pt idx="9">
                  <c:v>14</c:v>
                </c:pt>
                <c:pt idx="10">
                  <c:v>14</c:v>
                </c:pt>
                <c:pt idx="11">
                  <c:v>16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6678163578825426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19-4855-BE4B-084055C10632}"/>
                </c:ext>
              </c:extLst>
            </c:dLbl>
            <c:dLbl>
              <c:idx val="11"/>
              <c:layout>
                <c:manualLayout>
                  <c:x val="-9.9663299018846688E-3"/>
                  <c:y val="-1.8265696199267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C8-4366-B02A-D733BBDC15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13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10</c:v>
                </c:pt>
                <c:pt idx="6">
                  <c:v>13</c:v>
                </c:pt>
                <c:pt idx="7">
                  <c:v>22</c:v>
                </c:pt>
                <c:pt idx="8">
                  <c:v>29</c:v>
                </c:pt>
                <c:pt idx="9">
                  <c:v>29</c:v>
                </c:pt>
                <c:pt idx="10">
                  <c:v>42</c:v>
                </c:pt>
                <c:pt idx="11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121</c:v>
                </c:pt>
                <c:pt idx="8">
                  <c:v>127</c:v>
                </c:pt>
                <c:pt idx="9">
                  <c:v>133</c:v>
                </c:pt>
                <c:pt idx="10">
                  <c:v>140</c:v>
                </c:pt>
                <c:pt idx="11">
                  <c:v>146</c:v>
                </c:pt>
                <c:pt idx="12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420957333265069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95-4A72-90F1-BA74B86A173B}"/>
                </c:ext>
              </c:extLst>
            </c:dLbl>
            <c:dLbl>
              <c:idx val="6"/>
              <c:layout>
                <c:manualLayout>
                  <c:x val="-3.394021494025973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4-4167-BC82-BFE7C8D43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95</c:v>
                </c:pt>
                <c:pt idx="1">
                  <c:v>82</c:v>
                </c:pt>
                <c:pt idx="2">
                  <c:v>101</c:v>
                </c:pt>
                <c:pt idx="3">
                  <c:v>138</c:v>
                </c:pt>
                <c:pt idx="4">
                  <c:v>171</c:v>
                </c:pt>
                <c:pt idx="5">
                  <c:v>175</c:v>
                </c:pt>
                <c:pt idx="6">
                  <c:v>262</c:v>
                </c:pt>
                <c:pt idx="7">
                  <c:v>337</c:v>
                </c:pt>
                <c:pt idx="8">
                  <c:v>339</c:v>
                </c:pt>
                <c:pt idx="9">
                  <c:v>375</c:v>
                </c:pt>
                <c:pt idx="10">
                  <c:v>423</c:v>
                </c:pt>
                <c:pt idx="11">
                  <c:v>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48</c:v>
                </c:pt>
                <c:pt idx="8">
                  <c:v>51</c:v>
                </c:pt>
                <c:pt idx="9">
                  <c:v>54</c:v>
                </c:pt>
                <c:pt idx="10">
                  <c:v>56</c:v>
                </c:pt>
                <c:pt idx="11">
                  <c:v>59</c:v>
                </c:pt>
                <c:pt idx="12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0601133150846912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6E-4183-B5A8-A6031D1E996F}"/>
                </c:ext>
              </c:extLst>
            </c:dLbl>
            <c:dLbl>
              <c:idx val="6"/>
              <c:layout>
                <c:manualLayout>
                  <c:x val="-3.2086720659726252E-2"/>
                  <c:y val="-2.5823915316205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4-4167-BC82-BFE7C8D43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22</c:v>
                </c:pt>
                <c:pt idx="1">
                  <c:v>25</c:v>
                </c:pt>
                <c:pt idx="2">
                  <c:v>51</c:v>
                </c:pt>
                <c:pt idx="3">
                  <c:v>58</c:v>
                </c:pt>
                <c:pt idx="4">
                  <c:v>74</c:v>
                </c:pt>
                <c:pt idx="5">
                  <c:v>51</c:v>
                </c:pt>
                <c:pt idx="6">
                  <c:v>56</c:v>
                </c:pt>
                <c:pt idx="7">
                  <c:v>92</c:v>
                </c:pt>
                <c:pt idx="8">
                  <c:v>94</c:v>
                </c:pt>
                <c:pt idx="9">
                  <c:v>84</c:v>
                </c:pt>
                <c:pt idx="10">
                  <c:v>78</c:v>
                </c:pt>
                <c:pt idx="11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4198488733448766E-2"/>
                  <c:y val="-4.4719463108550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F1-48C3-B7AE-A6E694F6054F}"/>
                </c:ext>
              </c:extLst>
            </c:dLbl>
            <c:dLbl>
              <c:idx val="9"/>
              <c:layout>
                <c:manualLayout>
                  <c:x val="-3.4198488733448766E-2"/>
                  <c:y val="-4.471946310855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F1-48C3-B7AE-A6E694F6054F}"/>
                </c:ext>
              </c:extLst>
            </c:dLbl>
            <c:dLbl>
              <c:idx val="10"/>
              <c:layout>
                <c:manualLayout>
                  <c:x val="-3.7237003947437994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8-42FC-B1EA-770FB0E048BB}"/>
                </c:ext>
              </c:extLst>
            </c:dLbl>
            <c:dLbl>
              <c:idx val="11"/>
              <c:layout>
                <c:manualLayout>
                  <c:x val="-3.5717746340443488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F1-48C3-B7AE-A6E694F6054F}"/>
                </c:ext>
              </c:extLst>
            </c:dLbl>
            <c:dLbl>
              <c:idx val="12"/>
              <c:layout>
                <c:manualLayout>
                  <c:x val="-3.5717746340443488E-2"/>
                  <c:y val="-3.2122431246987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F1-48C3-B7AE-A6E694F6054F}"/>
                </c:ext>
              </c:extLst>
            </c:dLbl>
            <c:dLbl>
              <c:idx val="13"/>
              <c:layout>
                <c:manualLayout>
                  <c:x val="-2.8948317248741709E-2"/>
                  <c:y val="-3.4641837619299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F1-48C3-B7AE-A6E694F60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#,##0</c:formatCode>
                <c:ptCount val="14"/>
                <c:pt idx="0">
                  <c:v>660</c:v>
                </c:pt>
                <c:pt idx="1">
                  <c:v>680</c:v>
                </c:pt>
                <c:pt idx="2">
                  <c:v>700</c:v>
                </c:pt>
                <c:pt idx="3">
                  <c:v>728</c:v>
                </c:pt>
                <c:pt idx="4">
                  <c:v>758</c:v>
                </c:pt>
                <c:pt idx="5">
                  <c:v>795</c:v>
                </c:pt>
                <c:pt idx="6">
                  <c:v>835</c:v>
                </c:pt>
                <c:pt idx="8">
                  <c:v>1414</c:v>
                </c:pt>
                <c:pt idx="9">
                  <c:v>1485</c:v>
                </c:pt>
                <c:pt idx="10">
                  <c:v>1559</c:v>
                </c:pt>
                <c:pt idx="11">
                  <c:v>1637</c:v>
                </c:pt>
                <c:pt idx="12">
                  <c:v>1719</c:v>
                </c:pt>
                <c:pt idx="13">
                  <c:v>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1794776768421839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F-4AB2-8EFD-8B244BEC52E0}"/>
                </c:ext>
              </c:extLst>
            </c:dLbl>
            <c:dLbl>
              <c:idx val="8"/>
              <c:layout>
                <c:manualLayout>
                  <c:x val="-2.9640715912464921E-2"/>
                  <c:y val="4.2200056736237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8-42FC-B1EA-770FB0E048BB}"/>
                </c:ext>
              </c:extLst>
            </c:dLbl>
            <c:dLbl>
              <c:idx val="9"/>
              <c:layout>
                <c:manualLayout>
                  <c:x val="-3.2679231126454149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85-4A16-9555-E2541883253C}"/>
                </c:ext>
              </c:extLst>
            </c:dLbl>
            <c:dLbl>
              <c:idx val="10"/>
              <c:layout>
                <c:manualLayout>
                  <c:x val="-3.0567463052731749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0525170270497349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6C-425E-893A-EBF4FCA4132F}"/>
                </c:ext>
              </c:extLst>
            </c:dLbl>
            <c:dLbl>
              <c:idx val="12"/>
              <c:layout>
                <c:manualLayout>
                  <c:x val="-3.5717746340443376E-2"/>
                  <c:y val="2.4564212130048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B3-49F6-9713-ABA4C5C2D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#,##0</c:formatCode>
                <c:ptCount val="14"/>
                <c:pt idx="0">
                  <c:v>685</c:v>
                </c:pt>
                <c:pt idx="1">
                  <c:v>702</c:v>
                </c:pt>
                <c:pt idx="2">
                  <c:v>783</c:v>
                </c:pt>
                <c:pt idx="3">
                  <c:v>851</c:v>
                </c:pt>
                <c:pt idx="4">
                  <c:v>987</c:v>
                </c:pt>
                <c:pt idx="5">
                  <c:v>1193</c:v>
                </c:pt>
                <c:pt idx="6">
                  <c:v>1513</c:v>
                </c:pt>
                <c:pt idx="7">
                  <c:v>1335</c:v>
                </c:pt>
                <c:pt idx="8">
                  <c:v>1383</c:v>
                </c:pt>
                <c:pt idx="9">
                  <c:v>1356</c:v>
                </c:pt>
                <c:pt idx="10">
                  <c:v>1276</c:v>
                </c:pt>
                <c:pt idx="11">
                  <c:v>1212</c:v>
                </c:pt>
                <c:pt idx="12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7">
                  <c:v>45</c:v>
                </c:pt>
                <c:pt idx="8">
                  <c:v>47</c:v>
                </c:pt>
                <c:pt idx="9">
                  <c:v>49</c:v>
                </c:pt>
                <c:pt idx="10">
                  <c:v>52</c:v>
                </c:pt>
                <c:pt idx="11">
                  <c:v>54</c:v>
                </c:pt>
                <c:pt idx="1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4-4167-BC82-BFE7C8D431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STEM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971667879281465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8F-4601-8E84-93ABBD6055DA}"/>
                </c:ext>
              </c:extLst>
            </c:dLbl>
            <c:dLbl>
              <c:idx val="11"/>
              <c:layout>
                <c:manualLayout>
                  <c:x val="-9.9663299018845578E-3"/>
                  <c:y val="-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3E-4592-A4B5-659408D6B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*2016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19</c:v>
                </c:pt>
                <c:pt idx="1">
                  <c:v>19</c:v>
                </c:pt>
                <c:pt idx="2">
                  <c:v>14</c:v>
                </c:pt>
                <c:pt idx="3">
                  <c:v>27</c:v>
                </c:pt>
                <c:pt idx="4">
                  <c:v>59</c:v>
                </c:pt>
                <c:pt idx="5">
                  <c:v>66</c:v>
                </c:pt>
                <c:pt idx="6">
                  <c:v>136</c:v>
                </c:pt>
                <c:pt idx="7">
                  <c:v>135</c:v>
                </c:pt>
                <c:pt idx="8">
                  <c:v>142</c:v>
                </c:pt>
                <c:pt idx="9">
                  <c:v>169</c:v>
                </c:pt>
                <c:pt idx="10">
                  <c:v>158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4-4167-BC82-BFE7C8D431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 formatCode="#,##0">
                  <c:v>2467</c:v>
                </c:pt>
                <c:pt idx="4" formatCode="#,##0">
                  <c:v>2591</c:v>
                </c:pt>
                <c:pt idx="5" formatCode="#,##0">
                  <c:v>2720</c:v>
                </c:pt>
                <c:pt idx="6" formatCode="#,##0">
                  <c:v>2856</c:v>
                </c:pt>
                <c:pt idx="7" formatCode="#,##0">
                  <c:v>2999</c:v>
                </c:pt>
                <c:pt idx="8" formatCode="#,##0">
                  <c:v>3149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E6-4DB9-B9C8-1062775668F5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E6-4DB9-B9C8-1062775668F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E6-4DB9-B9C8-106277566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2324</c:v>
                </c:pt>
                <c:pt idx="1">
                  <c:v>2414</c:v>
                </c:pt>
                <c:pt idx="2">
                  <c:v>2499</c:v>
                </c:pt>
                <c:pt idx="3">
                  <c:v>2371</c:v>
                </c:pt>
                <c:pt idx="4">
                  <c:v>2391</c:v>
                </c:pt>
                <c:pt idx="5">
                  <c:v>2325</c:v>
                </c:pt>
                <c:pt idx="6">
                  <c:v>2154</c:v>
                </c:pt>
                <c:pt idx="7">
                  <c:v>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309</c:v>
                </c:pt>
                <c:pt idx="4">
                  <c:v>324</c:v>
                </c:pt>
                <c:pt idx="5">
                  <c:v>341</c:v>
                </c:pt>
                <c:pt idx="6">
                  <c:v>358</c:v>
                </c:pt>
                <c:pt idx="7">
                  <c:v>376</c:v>
                </c:pt>
                <c:pt idx="8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FA-41E9-93FE-5E898357E1EB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FA-41E9-93FE-5E898357E1EB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FA-41E9-93FE-5E898357E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290</c:v>
                </c:pt>
                <c:pt idx="1">
                  <c:v>317</c:v>
                </c:pt>
                <c:pt idx="2">
                  <c:v>303</c:v>
                </c:pt>
                <c:pt idx="3">
                  <c:v>273</c:v>
                </c:pt>
                <c:pt idx="4">
                  <c:v>289</c:v>
                </c:pt>
                <c:pt idx="5">
                  <c:v>270</c:v>
                </c:pt>
                <c:pt idx="6" formatCode="#,##0">
                  <c:v>228</c:v>
                </c:pt>
                <c:pt idx="7" formatCode="#,##0">
                  <c:v>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294</c:v>
                </c:pt>
                <c:pt idx="4">
                  <c:v>309</c:v>
                </c:pt>
                <c:pt idx="5">
                  <c:v>324</c:v>
                </c:pt>
                <c:pt idx="6">
                  <c:v>340</c:v>
                </c:pt>
                <c:pt idx="7">
                  <c:v>357</c:v>
                </c:pt>
                <c:pt idx="8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5-496C-ACE1-EDA2429A1726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55-496C-ACE1-EDA2429A1726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5-496C-ACE1-EDA2429A1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284</c:v>
                </c:pt>
                <c:pt idx="1">
                  <c:v>292</c:v>
                </c:pt>
                <c:pt idx="2">
                  <c:v>289</c:v>
                </c:pt>
                <c:pt idx="3">
                  <c:v>278</c:v>
                </c:pt>
                <c:pt idx="4">
                  <c:v>301</c:v>
                </c:pt>
                <c:pt idx="5">
                  <c:v>280</c:v>
                </c:pt>
                <c:pt idx="6" formatCode="#,##0">
                  <c:v>299</c:v>
                </c:pt>
                <c:pt idx="7" formatCode="#,##0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879</c:v>
                </c:pt>
                <c:pt idx="4">
                  <c:v>923</c:v>
                </c:pt>
                <c:pt idx="5">
                  <c:v>969</c:v>
                </c:pt>
                <c:pt idx="6" formatCode="#,##0">
                  <c:v>1018</c:v>
                </c:pt>
                <c:pt idx="7" formatCode="#,##0">
                  <c:v>1068</c:v>
                </c:pt>
                <c:pt idx="8" formatCode="#,##0">
                  <c:v>1122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F-4192-AF53-31153E965B44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F-4192-AF53-31153E965B44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AF-4192-AF53-31153E965B44}"/>
                </c:ext>
              </c:extLst>
            </c:dLbl>
            <c:dLbl>
              <c:idx val="7"/>
              <c:layout>
                <c:manualLayout>
                  <c:x val="-5.0743204073621226E-3"/>
                  <c:y val="3.149257965390894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20-4FFC-9CB8-6F155DBB61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908</c:v>
                </c:pt>
                <c:pt idx="1">
                  <c:v>797</c:v>
                </c:pt>
                <c:pt idx="2">
                  <c:v>881</c:v>
                </c:pt>
                <c:pt idx="3">
                  <c:v>815</c:v>
                </c:pt>
                <c:pt idx="4">
                  <c:v>897</c:v>
                </c:pt>
                <c:pt idx="5">
                  <c:v>843</c:v>
                </c:pt>
                <c:pt idx="6" formatCode="#,##0">
                  <c:v>764</c:v>
                </c:pt>
                <c:pt idx="7" formatCode="#,##0">
                  <c:v>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12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101</c:v>
                </c:pt>
                <c:pt idx="4">
                  <c:v>106</c:v>
                </c:pt>
                <c:pt idx="5">
                  <c:v>111</c:v>
                </c:pt>
                <c:pt idx="6">
                  <c:v>117</c:v>
                </c:pt>
                <c:pt idx="7">
                  <c:v>123</c:v>
                </c:pt>
                <c:pt idx="8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1-48BE-91EC-10BD73E31017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1-48BE-91EC-10BD73E31017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FF1-ABCA-FDDF932D9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105</c:v>
                </c:pt>
                <c:pt idx="1">
                  <c:v>88</c:v>
                </c:pt>
                <c:pt idx="2">
                  <c:v>105</c:v>
                </c:pt>
                <c:pt idx="3">
                  <c:v>75</c:v>
                </c:pt>
                <c:pt idx="4">
                  <c:v>79</c:v>
                </c:pt>
                <c:pt idx="5">
                  <c:v>80</c:v>
                </c:pt>
                <c:pt idx="6" formatCode="#,##0">
                  <c:v>82</c:v>
                </c:pt>
                <c:pt idx="7" formatCode="#,##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3439269052866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4-4B54-9149-53212A91F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716</c:v>
                </c:pt>
                <c:pt idx="4">
                  <c:v>752</c:v>
                </c:pt>
                <c:pt idx="5">
                  <c:v>789</c:v>
                </c:pt>
                <c:pt idx="6">
                  <c:v>829</c:v>
                </c:pt>
                <c:pt idx="7">
                  <c:v>870</c:v>
                </c:pt>
                <c:pt idx="8">
                  <c:v>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D9-48B6-9072-4DB173BC70A8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D9-48B6-9072-4DB173BC70A8}"/>
                </c:ext>
              </c:extLst>
            </c:dLbl>
            <c:dLbl>
              <c:idx val="6"/>
              <c:layout>
                <c:manualLayout>
                  <c:x val="-2.7863184512281224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B-4790-A8BE-CD0875F79A2E}"/>
                </c:ext>
              </c:extLst>
            </c:dLbl>
            <c:dLbl>
              <c:idx val="7"/>
              <c:layout>
                <c:manualLayout>
                  <c:x val="-2.634392690528672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BE-4A36-B46B-570120C8B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605</c:v>
                </c:pt>
                <c:pt idx="1">
                  <c:v>741</c:v>
                </c:pt>
                <c:pt idx="2">
                  <c:v>761</c:v>
                </c:pt>
                <c:pt idx="3">
                  <c:v>792</c:v>
                </c:pt>
                <c:pt idx="4">
                  <c:v>698</c:v>
                </c:pt>
                <c:pt idx="5">
                  <c:v>726</c:v>
                </c:pt>
                <c:pt idx="6" formatCode="#,##0">
                  <c:v>681</c:v>
                </c:pt>
                <c:pt idx="7" formatCode="#,##0">
                  <c:v>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343926905286665E-2"/>
                  <c:y val="-2.0785102571579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4-4B54-9149-53212A91F10E}"/>
                </c:ext>
              </c:extLst>
            </c:dLbl>
            <c:dLbl>
              <c:idx val="4"/>
              <c:layout>
                <c:manualLayout>
                  <c:x val="-2.4824669298291996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D-4F72-88E0-7B4193269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279</c:v>
                </c:pt>
                <c:pt idx="4">
                  <c:v>293</c:v>
                </c:pt>
                <c:pt idx="5">
                  <c:v>308</c:v>
                </c:pt>
                <c:pt idx="6">
                  <c:v>323</c:v>
                </c:pt>
                <c:pt idx="7">
                  <c:v>339</c:v>
                </c:pt>
                <c:pt idx="8">
                  <c:v>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E4-4B54-9149-53212A91F10E}"/>
                </c:ext>
              </c:extLst>
            </c:dLbl>
            <c:dLbl>
              <c:idx val="5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0D-4140-B68E-7B0096A4E126}"/>
                </c:ext>
              </c:extLst>
            </c:dLbl>
            <c:dLbl>
              <c:idx val="6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6-4429-A405-5DFC84EEE810}"/>
                </c:ext>
              </c:extLst>
            </c:dLbl>
            <c:dLbl>
              <c:idx val="7"/>
              <c:layout>
                <c:manualLayout>
                  <c:x val="-2.7863184512281335E-2"/>
                  <c:y val="2.2044805757736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B1-4E39-B5AC-F44E68987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237</c:v>
                </c:pt>
                <c:pt idx="1">
                  <c:v>269</c:v>
                </c:pt>
                <c:pt idx="2">
                  <c:v>317</c:v>
                </c:pt>
                <c:pt idx="3">
                  <c:v>256</c:v>
                </c:pt>
                <c:pt idx="4">
                  <c:v>296</c:v>
                </c:pt>
                <c:pt idx="5">
                  <c:v>296</c:v>
                </c:pt>
                <c:pt idx="6" formatCode="#,##0">
                  <c:v>232</c:v>
                </c:pt>
                <c:pt idx="7" formatCode="#,##0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UH 4YR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343926905286665E-2"/>
                  <c:y val="-2.0785102571579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4-4B54-9149-53212A91F10E}"/>
                </c:ext>
              </c:extLst>
            </c:dLbl>
            <c:dLbl>
              <c:idx val="4"/>
              <c:layout>
                <c:manualLayout>
                  <c:x val="-2.6343926905286721E-2"/>
                  <c:y val="-2.3304508943892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D-4F72-88E0-7B4193269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256</c:v>
                </c:pt>
                <c:pt idx="4">
                  <c:v>269</c:v>
                </c:pt>
                <c:pt idx="5">
                  <c:v>282</c:v>
                </c:pt>
                <c:pt idx="6">
                  <c:v>296</c:v>
                </c:pt>
                <c:pt idx="7">
                  <c:v>311</c:v>
                </c:pt>
                <c:pt idx="8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B86-A338-8A5B745DA9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UH 4YR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8-4886-BE1E-BD30F6D1686D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8-4886-BE1E-BD30F6D1686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78-4886-BE1E-BD30F6D1686D}"/>
                </c:ext>
              </c:extLst>
            </c:dLbl>
            <c:dLbl>
              <c:idx val="3"/>
              <c:layout>
                <c:manualLayout>
                  <c:x val="-2.6343926905286665E-2"/>
                  <c:y val="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E4-4B54-9149-53212A91F10E}"/>
                </c:ext>
              </c:extLst>
            </c:dLbl>
            <c:dLbl>
              <c:idx val="4"/>
              <c:layout>
                <c:manualLayout>
                  <c:x val="-2.6343926905286721E-2"/>
                  <c:y val="2.5823915316205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D-4F72-88E0-7B4193269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229</c:v>
                </c:pt>
                <c:pt idx="1">
                  <c:v>243</c:v>
                </c:pt>
                <c:pt idx="2">
                  <c:v>282</c:v>
                </c:pt>
                <c:pt idx="3">
                  <c:v>246</c:v>
                </c:pt>
                <c:pt idx="4">
                  <c:v>244</c:v>
                </c:pt>
                <c:pt idx="5">
                  <c:v>236</c:v>
                </c:pt>
                <c:pt idx="6" formatCode="#,##0">
                  <c:v>247</c:v>
                </c:pt>
                <c:pt idx="7" formatCode="#,##0">
                  <c:v>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B3-4B86-A338-8A5B745DA9C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3-4163-9EA0-54EDB2073D4A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C3-4163-9EA0-54EDB2073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 formatCode="#,##0">
                  <c:v>4365</c:v>
                </c:pt>
                <c:pt idx="4" formatCode="#,##0">
                  <c:v>4508</c:v>
                </c:pt>
                <c:pt idx="5" formatCode="#,##0">
                  <c:v>4656</c:v>
                </c:pt>
                <c:pt idx="6" formatCode="#,##0">
                  <c:v>4811</c:v>
                </c:pt>
                <c:pt idx="7" formatCode="#,##0">
                  <c:v>4974</c:v>
                </c:pt>
                <c:pt idx="8" formatCode="#,##0">
                  <c:v>5144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237003947437994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58-4CD3-A258-86A4B50831DB}"/>
                </c:ext>
              </c:extLst>
            </c:dLbl>
            <c:dLbl>
              <c:idx val="5"/>
              <c:layout>
                <c:manualLayout>
                  <c:x val="-3.2679231126454149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A-4D4D-BCD3-61C23F28D1CA}"/>
                </c:ext>
              </c:extLst>
            </c:dLbl>
            <c:dLbl>
              <c:idx val="6"/>
              <c:layout>
                <c:manualLayout>
                  <c:x val="-3.267923112645426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6-409E-B404-9675B29F2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4185</c:v>
                </c:pt>
                <c:pt idx="1">
                  <c:v>4272</c:v>
                </c:pt>
                <c:pt idx="2">
                  <c:v>4533</c:v>
                </c:pt>
                <c:pt idx="3">
                  <c:v>4408</c:v>
                </c:pt>
                <c:pt idx="4">
                  <c:v>4613</c:v>
                </c:pt>
                <c:pt idx="5">
                  <c:v>4603</c:v>
                </c:pt>
                <c:pt idx="6">
                  <c:v>4512</c:v>
                </c:pt>
                <c:pt idx="7">
                  <c:v>4421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2E-4814-A02A-7D3207651008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2E-4814-A02A-7D3207651008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2E-4814-A02A-7D320765100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2E-4814-A02A-7D3207651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117</c:v>
                </c:pt>
                <c:pt idx="1">
                  <c:v>121</c:v>
                </c:pt>
                <c:pt idx="2">
                  <c:v>125</c:v>
                </c:pt>
                <c:pt idx="3">
                  <c:v>130</c:v>
                </c:pt>
                <c:pt idx="4">
                  <c:v>135</c:v>
                </c:pt>
                <c:pt idx="5">
                  <c:v>141</c:v>
                </c:pt>
                <c:pt idx="6">
                  <c:v>149</c:v>
                </c:pt>
                <c:pt idx="8">
                  <c:v>239</c:v>
                </c:pt>
                <c:pt idx="9">
                  <c:v>251</c:v>
                </c:pt>
                <c:pt idx="10">
                  <c:v>264</c:v>
                </c:pt>
                <c:pt idx="11">
                  <c:v>277</c:v>
                </c:pt>
                <c:pt idx="12">
                  <c:v>291</c:v>
                </c:pt>
                <c:pt idx="13">
                  <c:v>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2.4824669298292107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B-422C-9623-3A86224B55B3}"/>
                </c:ext>
              </c:extLst>
            </c:dLbl>
            <c:dLbl>
              <c:idx val="12"/>
              <c:layout>
                <c:manualLayout>
                  <c:x val="-2.3305411691297493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59-485C-BDC5-15001F464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139</c:v>
                </c:pt>
                <c:pt idx="1">
                  <c:v>163</c:v>
                </c:pt>
                <c:pt idx="2">
                  <c:v>162</c:v>
                </c:pt>
                <c:pt idx="3">
                  <c:v>208</c:v>
                </c:pt>
                <c:pt idx="4">
                  <c:v>196</c:v>
                </c:pt>
                <c:pt idx="5">
                  <c:v>216</c:v>
                </c:pt>
                <c:pt idx="6">
                  <c:v>203</c:v>
                </c:pt>
                <c:pt idx="7">
                  <c:v>264</c:v>
                </c:pt>
                <c:pt idx="8">
                  <c:v>248</c:v>
                </c:pt>
                <c:pt idx="9">
                  <c:v>258</c:v>
                </c:pt>
                <c:pt idx="10">
                  <c:v>211</c:v>
                </c:pt>
                <c:pt idx="11">
                  <c:v>343</c:v>
                </c:pt>
                <c:pt idx="12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343926905286665E-2"/>
                  <c:y val="-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E-4EB3-9820-8A1E6B98737E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B-4EB1-9EB5-F6F50B8758B3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B-4EB1-9EB5-F6F50B8758B3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1B-4EB1-9EB5-F6F50B875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405</c:v>
                </c:pt>
                <c:pt idx="4">
                  <c:v>422</c:v>
                </c:pt>
                <c:pt idx="5">
                  <c:v>439</c:v>
                </c:pt>
                <c:pt idx="6">
                  <c:v>457</c:v>
                </c:pt>
                <c:pt idx="7">
                  <c:v>476</c:v>
                </c:pt>
                <c:pt idx="8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634392690528661E-2"/>
                  <c:y val="3.464183761929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7E-4EB3-9820-8A1E6B98737E}"/>
                </c:ext>
              </c:extLst>
            </c:dLbl>
            <c:dLbl>
              <c:idx val="6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95-4476-86EC-4490E988D605}"/>
                </c:ext>
              </c:extLst>
            </c:dLbl>
            <c:dLbl>
              <c:idx val="7"/>
              <c:layout>
                <c:manualLayout>
                  <c:x val="-2.4824669298292107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8-4886-8FAC-FAEC9614D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435</c:v>
                </c:pt>
                <c:pt idx="1">
                  <c:v>449</c:v>
                </c:pt>
                <c:pt idx="2">
                  <c:v>429</c:v>
                </c:pt>
                <c:pt idx="3">
                  <c:v>401</c:v>
                </c:pt>
                <c:pt idx="4">
                  <c:v>449</c:v>
                </c:pt>
                <c:pt idx="5">
                  <c:v>463</c:v>
                </c:pt>
                <c:pt idx="6" formatCode="#,##0">
                  <c:v>424</c:v>
                </c:pt>
                <c:pt idx="7" formatCode="#,##0">
                  <c:v>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DA-440B-A27F-542D0FFAA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 formatCode="#,##0">
                  <c:v>526</c:v>
                </c:pt>
                <c:pt idx="4" formatCode="#,##0">
                  <c:v>543</c:v>
                </c:pt>
                <c:pt idx="5" formatCode="#,##0">
                  <c:v>561</c:v>
                </c:pt>
                <c:pt idx="6" formatCode="#,##0">
                  <c:v>579</c:v>
                </c:pt>
                <c:pt idx="7" formatCode="#,##0">
                  <c:v>599</c:v>
                </c:pt>
                <c:pt idx="8" formatCode="#,##0">
                  <c:v>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824669298292051E-2"/>
                  <c:y val="4.2200056736237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2E-45BA-A9C7-7A2861D10B8B}"/>
                </c:ext>
              </c:extLst>
            </c:dLbl>
            <c:dLbl>
              <c:idx val="5"/>
              <c:layout>
                <c:manualLayout>
                  <c:x val="-2.63439269052866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A-4D4D-BCD3-61C23F28D1CA}"/>
                </c:ext>
              </c:extLst>
            </c:dLbl>
            <c:dLbl>
              <c:idx val="6"/>
              <c:layout>
                <c:manualLayout>
                  <c:x val="-2.63439269052866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C3-4AD6-B829-A92E251CF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498</c:v>
                </c:pt>
                <c:pt idx="1">
                  <c:v>518</c:v>
                </c:pt>
                <c:pt idx="2">
                  <c:v>539</c:v>
                </c:pt>
                <c:pt idx="3">
                  <c:v>515</c:v>
                </c:pt>
                <c:pt idx="4">
                  <c:v>582</c:v>
                </c:pt>
                <c:pt idx="5">
                  <c:v>530</c:v>
                </c:pt>
                <c:pt idx="6">
                  <c:v>549</c:v>
                </c:pt>
                <c:pt idx="7">
                  <c:v>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 formatCode="#,##0">
                  <c:v>1349</c:v>
                </c:pt>
                <c:pt idx="4" formatCode="#,##0">
                  <c:v>1397</c:v>
                </c:pt>
                <c:pt idx="5" formatCode="#,##0">
                  <c:v>1448</c:v>
                </c:pt>
                <c:pt idx="6" formatCode="#,##0">
                  <c:v>1502</c:v>
                </c:pt>
                <c:pt idx="7" formatCode="#,##0">
                  <c:v>1558</c:v>
                </c:pt>
                <c:pt idx="8" formatCode="#,##0">
                  <c:v>1616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CA-4E7E-9626-F573D20FE38E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CA-4E7E-9626-F573D20FE38E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CA-4E7E-9626-F573D20FE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1377</c:v>
                </c:pt>
                <c:pt idx="1">
                  <c:v>1239</c:v>
                </c:pt>
                <c:pt idx="2">
                  <c:v>1364</c:v>
                </c:pt>
                <c:pt idx="3">
                  <c:v>1272</c:v>
                </c:pt>
                <c:pt idx="4">
                  <c:v>1350</c:v>
                </c:pt>
                <c:pt idx="5">
                  <c:v>1304</c:v>
                </c:pt>
                <c:pt idx="6">
                  <c:v>1234</c:v>
                </c:pt>
                <c:pt idx="7">
                  <c:v>1239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7863184512281279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2E-45BA-A9C7-7A2861D10B8B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5D-45D1-85A6-6C5D81ACF392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5D-45D1-85A6-6C5D81ACF392}"/>
                </c:ext>
              </c:extLst>
            </c:dLbl>
            <c:dLbl>
              <c:idx val="6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1-4003-AF50-3266FBDCA630}"/>
                </c:ext>
              </c:extLst>
            </c:dLbl>
            <c:dLbl>
              <c:idx val="7"/>
              <c:layout>
                <c:manualLayout>
                  <c:x val="-2.634392690528661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1-4003-AF50-3266FBDCA630}"/>
                </c:ext>
              </c:extLst>
            </c:dLbl>
            <c:dLbl>
              <c:idx val="8"/>
              <c:layout>
                <c:manualLayout>
                  <c:x val="-2.6343926905286832E-2"/>
                  <c:y val="3.2122431246987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1-4003-AF50-3266FBDCA6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186</c:v>
                </c:pt>
                <c:pt idx="4">
                  <c:v>192</c:v>
                </c:pt>
                <c:pt idx="5">
                  <c:v>198</c:v>
                </c:pt>
                <c:pt idx="6">
                  <c:v>204</c:v>
                </c:pt>
                <c:pt idx="7">
                  <c:v>211</c:v>
                </c:pt>
                <c:pt idx="8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169</c:v>
                </c:pt>
                <c:pt idx="1">
                  <c:v>168</c:v>
                </c:pt>
                <c:pt idx="2">
                  <c:v>212</c:v>
                </c:pt>
                <c:pt idx="3">
                  <c:v>196</c:v>
                </c:pt>
                <c:pt idx="4">
                  <c:v>233</c:v>
                </c:pt>
                <c:pt idx="5">
                  <c:v>270</c:v>
                </c:pt>
                <c:pt idx="6" formatCode="#,##0">
                  <c:v>296</c:v>
                </c:pt>
                <c:pt idx="7" formatCode="#,##0">
                  <c:v>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7863184512281279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2E-45BA-A9C7-7A2861D10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 formatCode="#,##0">
                  <c:v>1316</c:v>
                </c:pt>
                <c:pt idx="4" formatCode="#,##0">
                  <c:v>1358</c:v>
                </c:pt>
                <c:pt idx="5" formatCode="#,##0">
                  <c:v>1401</c:v>
                </c:pt>
                <c:pt idx="6" formatCode="#,##0">
                  <c:v>1447</c:v>
                </c:pt>
                <c:pt idx="7" formatCode="#,##0">
                  <c:v>1494</c:v>
                </c:pt>
                <c:pt idx="8" formatCode="#,##0">
                  <c:v>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4198488733448766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3-45A3-BA6B-BED308BF81B1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7-4E7D-AF30-A9A8B7559D3C}"/>
                </c:ext>
              </c:extLst>
            </c:dLbl>
            <c:dLbl>
              <c:idx val="6"/>
              <c:layout>
                <c:manualLayout>
                  <c:x val="-3.2679231126454149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8-4EA3-8692-62CC5D67DB44}"/>
                </c:ext>
              </c:extLst>
            </c:dLbl>
            <c:dLbl>
              <c:idx val="7"/>
              <c:layout>
                <c:manualLayout>
                  <c:x val="-4.027551916142722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11-4CD1-85BD-EE1351F00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1168</c:v>
                </c:pt>
                <c:pt idx="1">
                  <c:v>1323</c:v>
                </c:pt>
                <c:pt idx="2">
                  <c:v>1398</c:v>
                </c:pt>
                <c:pt idx="3">
                  <c:v>1410</c:v>
                </c:pt>
                <c:pt idx="4">
                  <c:v>1349</c:v>
                </c:pt>
                <c:pt idx="5">
                  <c:v>1348</c:v>
                </c:pt>
                <c:pt idx="6">
                  <c:v>1339</c:v>
                </c:pt>
                <c:pt idx="7">
                  <c:v>1303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4-478E-8D0B-4FEBFF21F822}"/>
                </c:ext>
              </c:extLst>
            </c:dLbl>
            <c:dLbl>
              <c:idx val="7"/>
              <c:layout>
                <c:manualLayout>
                  <c:x val="-2.1786154084302879E-2"/>
                  <c:y val="-3.086272806083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4-478E-8D0B-4FEBFF21F822}"/>
                </c:ext>
              </c:extLst>
            </c:dLbl>
            <c:dLbl>
              <c:idx val="8"/>
              <c:layout>
                <c:manualLayout>
                  <c:x val="-2.6343926905286832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54-478E-8D0B-4FEBFF21F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539</c:v>
                </c:pt>
                <c:pt idx="4">
                  <c:v>555</c:v>
                </c:pt>
                <c:pt idx="5">
                  <c:v>573</c:v>
                </c:pt>
                <c:pt idx="6">
                  <c:v>591</c:v>
                </c:pt>
                <c:pt idx="7">
                  <c:v>610</c:v>
                </c:pt>
                <c:pt idx="8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634392690528661E-2"/>
                  <c:y val="-3.3382134433143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12-45F8-BBE9-2E251699D32D}"/>
                </c:ext>
              </c:extLst>
            </c:dLbl>
            <c:dLbl>
              <c:idx val="7"/>
              <c:layout>
                <c:manualLayout>
                  <c:x val="-2.634392690528661E-2"/>
                  <c:y val="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54-4438-B679-1CAD1A5A9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505</c:v>
                </c:pt>
                <c:pt idx="1">
                  <c:v>519</c:v>
                </c:pt>
                <c:pt idx="2">
                  <c:v>571</c:v>
                </c:pt>
                <c:pt idx="3">
                  <c:v>539</c:v>
                </c:pt>
                <c:pt idx="4">
                  <c:v>615</c:v>
                </c:pt>
                <c:pt idx="5">
                  <c:v>657</c:v>
                </c:pt>
                <c:pt idx="6" formatCode="#,##0">
                  <c:v>630</c:v>
                </c:pt>
                <c:pt idx="7" formatCode="#,##0">
                  <c:v>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Transfers 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73-49F3-AA26-BB0635630508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3-49F3-AA26-BB0635630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3">
                  <c:v>449</c:v>
                </c:pt>
                <c:pt idx="4">
                  <c:v>464</c:v>
                </c:pt>
                <c:pt idx="5">
                  <c:v>479</c:v>
                </c:pt>
                <c:pt idx="6">
                  <c:v>495</c:v>
                </c:pt>
                <c:pt idx="7">
                  <c:v>512</c:v>
                </c:pt>
                <c:pt idx="8">
                  <c:v>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A-4D4D-BCD3-61C23F28D1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Transfers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6A-4D4D-BCD3-61C23F28D1CA}"/>
                </c:ext>
              </c:extLst>
            </c:dLbl>
            <c:dLbl>
              <c:idx val="6"/>
              <c:layout>
                <c:manualLayout>
                  <c:x val="-2.634392690528661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6-4E4C-9705-DE0D74707501}"/>
                </c:ext>
              </c:extLst>
            </c:dLbl>
            <c:dLbl>
              <c:idx val="7"/>
              <c:layout>
                <c:manualLayout>
                  <c:x val="-2.3305411691297382E-2"/>
                  <c:y val="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3-4811-A1A4-3435F36B9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*2016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392</c:v>
                </c:pt>
                <c:pt idx="1">
                  <c:v>439</c:v>
                </c:pt>
                <c:pt idx="2">
                  <c:v>496</c:v>
                </c:pt>
                <c:pt idx="3">
                  <c:v>464</c:v>
                </c:pt>
                <c:pt idx="4">
                  <c:v>478</c:v>
                </c:pt>
                <c:pt idx="5">
                  <c:v>468</c:v>
                </c:pt>
                <c:pt idx="6" formatCode="#,##0">
                  <c:v>452</c:v>
                </c:pt>
                <c:pt idx="7" formatCode="#,##0">
                  <c:v>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A-4D4D-BCD3-61C23F28D1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0.34</c:v>
                </c:pt>
                <c:pt idx="6" formatCode="0.0%">
                  <c:v>0.35899999999999999</c:v>
                </c:pt>
                <c:pt idx="7" formatCode="0.0%">
                  <c:v>0.38</c:v>
                </c:pt>
                <c:pt idx="8" formatCode="0.0%">
                  <c:v>0.40100000000000002</c:v>
                </c:pt>
                <c:pt idx="9" formatCode="0.0%">
                  <c:v>0.42399999999999999</c:v>
                </c:pt>
                <c:pt idx="10" formatCode="0.0%">
                  <c:v>0.44800000000000001</c:v>
                </c:pt>
                <c:pt idx="11" formatCode="0.0%">
                  <c:v>0.47299999999999998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1-4827-83A8-682779940FF9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layout>
                <c:manualLayout>
                  <c:x val="-1.5458505964461841E-2"/>
                  <c:y val="-3.5901540805456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81-4827-83A8-682779940FF9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81-4827-83A8-682779940FF9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1-4827-83A8-682779940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0.39</c:v>
                </c:pt>
                <c:pt idx="1">
                  <c:v>0.41699999999999998</c:v>
                </c:pt>
                <c:pt idx="2">
                  <c:v>0.33</c:v>
                </c:pt>
                <c:pt idx="3">
                  <c:v>0.32200000000000001</c:v>
                </c:pt>
                <c:pt idx="4">
                  <c:v>0.32200000000000001</c:v>
                </c:pt>
                <c:pt idx="5">
                  <c:v>0.32700000000000001</c:v>
                </c:pt>
                <c:pt idx="6">
                  <c:v>0.34399999999999997</c:v>
                </c:pt>
                <c:pt idx="7">
                  <c:v>0.33500000000000002</c:v>
                </c:pt>
                <c:pt idx="8">
                  <c:v>0.35799999999999998</c:v>
                </c:pt>
                <c:pt idx="9">
                  <c:v>0.38300000000000001</c:v>
                </c:pt>
                <c:pt idx="10">
                  <c:v>0.38700000000000001</c:v>
                </c:pt>
                <c:pt idx="11">
                  <c:v>0.39900000000000002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F3-4AF3-B6F6-C366588E2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0.33500000000000002</c:v>
                </c:pt>
                <c:pt idx="6" formatCode="0.0%">
                  <c:v>0.35399999999999998</c:v>
                </c:pt>
                <c:pt idx="7" formatCode="0.0%">
                  <c:v>0.375</c:v>
                </c:pt>
                <c:pt idx="8" formatCode="0.0%">
                  <c:v>0.39700000000000002</c:v>
                </c:pt>
                <c:pt idx="9" formatCode="0.0%">
                  <c:v>0.42099999999999999</c:v>
                </c:pt>
                <c:pt idx="10" formatCode="0.0%">
                  <c:v>0.44600000000000001</c:v>
                </c:pt>
                <c:pt idx="11" formatCode="0.0%">
                  <c:v>0.47199999999999998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F3-4AF3-B6F6-C366588E2864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F3-4AF3-B6F6-C366588E2864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F3-4AF3-B6F6-C366588E2864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F3-4AF3-B6F6-C366588E2864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F3-4AF3-B6F6-C366588E2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0.39100000000000001</c:v>
                </c:pt>
                <c:pt idx="1">
                  <c:v>0.35599999999999998</c:v>
                </c:pt>
                <c:pt idx="2">
                  <c:v>0.309</c:v>
                </c:pt>
                <c:pt idx="3">
                  <c:v>0.29699999999999999</c:v>
                </c:pt>
                <c:pt idx="4">
                  <c:v>0.316</c:v>
                </c:pt>
                <c:pt idx="5">
                  <c:v>0.33600000000000002</c:v>
                </c:pt>
                <c:pt idx="6">
                  <c:v>0.31900000000000001</c:v>
                </c:pt>
                <c:pt idx="7">
                  <c:v>0.27400000000000002</c:v>
                </c:pt>
                <c:pt idx="8">
                  <c:v>0.314</c:v>
                </c:pt>
                <c:pt idx="9">
                  <c:v>0.36199999999999999</c:v>
                </c:pt>
                <c:pt idx="10">
                  <c:v>0.377</c:v>
                </c:pt>
                <c:pt idx="11">
                  <c:v>0.38600000000000001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HAW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7913133395842263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9-4276-87BB-45DA4DE30BEB}"/>
                </c:ext>
              </c:extLst>
            </c:dLbl>
            <c:dLbl>
              <c:idx val="6"/>
              <c:layout>
                <c:manualLayout>
                  <c:x val="-3.7913133395842263E-2"/>
                  <c:y val="4.2200056736237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5F-427D-894F-5EC4472D0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0.35899999999999999</c:v>
                </c:pt>
                <c:pt idx="6" formatCode="0.0%">
                  <c:v>0.376</c:v>
                </c:pt>
                <c:pt idx="7" formatCode="0.0%">
                  <c:v>0.39400000000000002</c:v>
                </c:pt>
                <c:pt idx="8" formatCode="0.0%">
                  <c:v>0.41399999999999998</c:v>
                </c:pt>
                <c:pt idx="9" formatCode="0.0%">
                  <c:v>0.434</c:v>
                </c:pt>
                <c:pt idx="10" formatCode="0.0%">
                  <c:v>0.45500000000000002</c:v>
                </c:pt>
                <c:pt idx="11" formatCode="0.0%">
                  <c:v>0.47699999999999998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8-4475-BC9A-6E7F3FBC9FC5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8-4475-BC9A-6E7F3FBC9FC5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8-4475-BC9A-6E7F3FBC9FC5}"/>
                </c:ext>
              </c:extLst>
            </c:dLbl>
            <c:dLbl>
              <c:idx val="10"/>
              <c:layout>
                <c:manualLayout>
                  <c:x val="-9.3814755364834673E-3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9-474D-BBB6-38DC4641BD0B}"/>
                </c:ext>
              </c:extLst>
            </c:dLbl>
            <c:dLbl>
              <c:idx val="11"/>
              <c:layout>
                <c:manualLayout>
                  <c:x val="-7.8622179294886314E-3"/>
                  <c:y val="1.88955477923453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B3-464F-B487-8CE2F3069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0.34300000000000003</c:v>
                </c:pt>
                <c:pt idx="1">
                  <c:v>0.40300000000000002</c:v>
                </c:pt>
                <c:pt idx="2">
                  <c:v>0.34599999999999997</c:v>
                </c:pt>
                <c:pt idx="3">
                  <c:v>0.39100000000000001</c:v>
                </c:pt>
                <c:pt idx="4">
                  <c:v>0.34200000000000003</c:v>
                </c:pt>
                <c:pt idx="5">
                  <c:v>0.36099999999999999</c:v>
                </c:pt>
                <c:pt idx="6">
                  <c:v>0.39200000000000002</c:v>
                </c:pt>
                <c:pt idx="7">
                  <c:v>0.36199999999999999</c:v>
                </c:pt>
                <c:pt idx="8">
                  <c:v>0.372</c:v>
                </c:pt>
                <c:pt idx="9">
                  <c:v>0.313</c:v>
                </c:pt>
                <c:pt idx="10">
                  <c:v>0.44700000000000001</c:v>
                </c:pt>
                <c:pt idx="11">
                  <c:v>0.44900000000000001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HON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824669298291996E-2"/>
                  <c:y val="3.96806503639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3-42A3-8092-133CA51DFAA4}"/>
                </c:ext>
              </c:extLst>
            </c:dLbl>
            <c:dLbl>
              <c:idx val="3"/>
              <c:layout>
                <c:manualLayout>
                  <c:x val="-2.4824669298291996E-2"/>
                  <c:y val="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3-42A3-8092-133CA51DFAA4}"/>
                </c:ext>
              </c:extLst>
            </c:dLbl>
            <c:dLbl>
              <c:idx val="4"/>
              <c:layout>
                <c:manualLayout>
                  <c:x val="-2.63439269052866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83-42A3-8092-133CA51DFAA4}"/>
                </c:ext>
              </c:extLst>
            </c:dLbl>
            <c:dLbl>
              <c:idx val="5"/>
              <c:layout>
                <c:manualLayout>
                  <c:x val="-2.3305411691297438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83-42A3-8092-133CA51DFAA4}"/>
                </c:ext>
              </c:extLst>
            </c:dLbl>
            <c:dLbl>
              <c:idx val="6"/>
              <c:layout>
                <c:manualLayout>
                  <c:x val="-1.7228381263318923E-2"/>
                  <c:y val="5.2277682225488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A8-42FC-B1EA-770FB0E048BB}"/>
                </c:ext>
              </c:extLst>
            </c:dLbl>
            <c:dLbl>
              <c:idx val="8"/>
              <c:layout>
                <c:manualLayout>
                  <c:x val="-2.9640715912464921E-2"/>
                  <c:y val="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83-42A3-8092-133CA51DFAA4}"/>
                </c:ext>
              </c:extLst>
            </c:dLbl>
            <c:dLbl>
              <c:idx val="10"/>
              <c:layout>
                <c:manualLayout>
                  <c:x val="-3.5459472547254296E-2"/>
                  <c:y val="-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8-42FC-B1EA-770FB0E04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#,##0</c:formatCode>
                <c:ptCount val="14"/>
                <c:pt idx="0">
                  <c:v>549</c:v>
                </c:pt>
                <c:pt idx="1">
                  <c:v>565</c:v>
                </c:pt>
                <c:pt idx="2">
                  <c:v>582</c:v>
                </c:pt>
                <c:pt idx="3">
                  <c:v>606</c:v>
                </c:pt>
                <c:pt idx="4">
                  <c:v>630</c:v>
                </c:pt>
                <c:pt idx="5">
                  <c:v>661</c:v>
                </c:pt>
                <c:pt idx="6">
                  <c:v>695</c:v>
                </c:pt>
                <c:pt idx="8">
                  <c:v>1001</c:v>
                </c:pt>
                <c:pt idx="9">
                  <c:v>1051</c:v>
                </c:pt>
                <c:pt idx="10">
                  <c:v>1104</c:v>
                </c:pt>
                <c:pt idx="11">
                  <c:v>1159</c:v>
                </c:pt>
                <c:pt idx="12">
                  <c:v>1217</c:v>
                </c:pt>
                <c:pt idx="13">
                  <c:v>1278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34392690528661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3-42A3-8092-133CA51DFAA4}"/>
                </c:ext>
              </c:extLst>
            </c:dLbl>
            <c:dLbl>
              <c:idx val="3"/>
              <c:layout>
                <c:manualLayout>
                  <c:x val="-2.9382442119275837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3-42A3-8092-133CA51DFAA4}"/>
                </c:ext>
              </c:extLst>
            </c:dLbl>
            <c:dLbl>
              <c:idx val="4"/>
              <c:layout>
                <c:manualLayout>
                  <c:x val="-2.7863184512281224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83-42A3-8092-133CA51DFAA4}"/>
                </c:ext>
              </c:extLst>
            </c:dLbl>
            <c:dLbl>
              <c:idx val="5"/>
              <c:layout>
                <c:manualLayout>
                  <c:x val="-3.3940214940259734E-2"/>
                  <c:y val="-2.456421213004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83-42A3-8092-133CA51DFAA4}"/>
                </c:ext>
              </c:extLst>
            </c:dLbl>
            <c:dLbl>
              <c:idx val="6"/>
              <c:layout>
                <c:manualLayout>
                  <c:x val="-3.0901699726270451E-2"/>
                  <c:y val="-4.2200056736237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8-42FC-B1EA-770FB0E048BB}"/>
                </c:ext>
              </c:extLst>
            </c:dLbl>
            <c:dLbl>
              <c:idx val="7"/>
              <c:layout>
                <c:manualLayout>
                  <c:x val="-3.267923112645426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83-42A3-8092-133CA51DFAA4}"/>
                </c:ext>
              </c:extLst>
            </c:dLbl>
            <c:dLbl>
              <c:idx val="8"/>
              <c:layout>
                <c:manualLayout>
                  <c:x val="-2.9382442119275837E-2"/>
                  <c:y val="-2.9603024874674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8-42FC-B1EA-770FB0E048BB}"/>
                </c:ext>
              </c:extLst>
            </c:dLbl>
            <c:dLbl>
              <c:idx val="9"/>
              <c:layout>
                <c:manualLayout>
                  <c:x val="-3.0901699726270562E-2"/>
                  <c:y val="2.834332168851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85-4A16-9555-E2541883253C}"/>
                </c:ext>
              </c:extLst>
            </c:dLbl>
            <c:dLbl>
              <c:idx val="10"/>
              <c:layout>
                <c:manualLayout>
                  <c:x val="-2.3305411691297382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#,##0</c:formatCode>
                <c:ptCount val="14"/>
                <c:pt idx="0">
                  <c:v>475</c:v>
                </c:pt>
                <c:pt idx="1">
                  <c:v>503</c:v>
                </c:pt>
                <c:pt idx="2">
                  <c:v>608</c:v>
                </c:pt>
                <c:pt idx="3">
                  <c:v>657</c:v>
                </c:pt>
                <c:pt idx="4">
                  <c:v>721</c:v>
                </c:pt>
                <c:pt idx="5">
                  <c:v>770</c:v>
                </c:pt>
                <c:pt idx="6">
                  <c:v>1090</c:v>
                </c:pt>
                <c:pt idx="7">
                  <c:v>1000</c:v>
                </c:pt>
                <c:pt idx="8">
                  <c:v>1057</c:v>
                </c:pt>
                <c:pt idx="9">
                  <c:v>1019</c:v>
                </c:pt>
                <c:pt idx="10">
                  <c:v>1102</c:v>
                </c:pt>
                <c:pt idx="11">
                  <c:v>1135</c:v>
                </c:pt>
                <c:pt idx="12">
                  <c:v>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0.39800000000000002</c:v>
                </c:pt>
                <c:pt idx="6" formatCode="0.0%">
                  <c:v>0.41099999999999998</c:v>
                </c:pt>
                <c:pt idx="7" formatCode="0.0%">
                  <c:v>0.42499999999999999</c:v>
                </c:pt>
                <c:pt idx="8" formatCode="0.0%">
                  <c:v>0.439</c:v>
                </c:pt>
                <c:pt idx="9" formatCode="0.0%">
                  <c:v>0.45300000000000001</c:v>
                </c:pt>
                <c:pt idx="10" formatCode="0.0%">
                  <c:v>0.46800000000000003</c:v>
                </c:pt>
                <c:pt idx="11" formatCode="0.0%">
                  <c:v>0.48399999999999999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1535536392440296E-2"/>
                  <c:y val="-3.5901540805456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C-4B4A-8614-70D7255F2687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C-4B4A-8614-70D7255F2687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C-4B4A-8614-70D7255F268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DC-4B4A-8614-70D7255F2687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DC-4B4A-8614-70D7255F2687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DC-4B4A-8614-70D7255F2687}"/>
                </c:ext>
              </c:extLst>
            </c:dLbl>
            <c:dLbl>
              <c:idx val="10"/>
              <c:layout>
                <c:manualLayout>
                  <c:x val="-3.5208854855391797E-2"/>
                  <c:y val="1.952539938542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CB-44B5-AA5D-599934F744D2}"/>
                </c:ext>
              </c:extLst>
            </c:dLbl>
            <c:dLbl>
              <c:idx val="11"/>
              <c:layout>
                <c:manualLayout>
                  <c:x val="-2.7612566820418728E-2"/>
                  <c:y val="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CB-44B5-AA5D-599934F74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0.495</c:v>
                </c:pt>
                <c:pt idx="1">
                  <c:v>0.45500000000000002</c:v>
                </c:pt>
                <c:pt idx="2">
                  <c:v>0.34799999999999998</c:v>
                </c:pt>
                <c:pt idx="3">
                  <c:v>0.32300000000000001</c:v>
                </c:pt>
                <c:pt idx="4">
                  <c:v>0.38500000000000001</c:v>
                </c:pt>
                <c:pt idx="5">
                  <c:v>0.37</c:v>
                </c:pt>
                <c:pt idx="6">
                  <c:v>0.378</c:v>
                </c:pt>
                <c:pt idx="7">
                  <c:v>0.36599999999999999</c:v>
                </c:pt>
                <c:pt idx="8">
                  <c:v>0.38</c:v>
                </c:pt>
                <c:pt idx="9">
                  <c:v>0.41699999999999998</c:v>
                </c:pt>
                <c:pt idx="10">
                  <c:v>0.38600000000000001</c:v>
                </c:pt>
                <c:pt idx="11">
                  <c:v>0.41399999999999998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KAP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0.34399999999999997</c:v>
                </c:pt>
                <c:pt idx="6" formatCode="0.0%">
                  <c:v>0.36299999999999999</c:v>
                </c:pt>
                <c:pt idx="7" formatCode="0.0%">
                  <c:v>0.38300000000000001</c:v>
                </c:pt>
                <c:pt idx="8" formatCode="0.0%">
                  <c:v>0.40400000000000003</c:v>
                </c:pt>
                <c:pt idx="9" formatCode="0.0%">
                  <c:v>0.42599999999999999</c:v>
                </c:pt>
                <c:pt idx="10" formatCode="0.0%">
                  <c:v>0.44900000000000001</c:v>
                </c:pt>
                <c:pt idx="11" formatCode="0.0%">
                  <c:v>0.47399999999999998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362915711348708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5-4245-88A5-0EEBBFBC7396}"/>
                </c:ext>
              </c:extLst>
            </c:dLbl>
            <c:dLbl>
              <c:idx val="1"/>
              <c:layout>
                <c:manualLayout>
                  <c:x val="-3.2170339641402569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layout>
                <c:manualLayout>
                  <c:x val="-2.6093309213424142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13-445C-9CD6-18B13212AA2D}"/>
                </c:ext>
              </c:extLst>
            </c:dLbl>
            <c:dLbl>
              <c:idx val="3"/>
              <c:layout>
                <c:manualLayout>
                  <c:x val="-3.0651082034407955E-2"/>
                  <c:y val="-4.4719463108550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5-4245-88A5-0EEBBFBC7396}"/>
                </c:ext>
              </c:extLst>
            </c:dLbl>
            <c:dLbl>
              <c:idx val="4"/>
              <c:layout>
                <c:manualLayout>
                  <c:x val="-3.3689597248397186E-2"/>
                  <c:y val="-2.456421213004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13-445C-9CD6-18B13212A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0.315</c:v>
                </c:pt>
                <c:pt idx="1">
                  <c:v>0.41299999999999998</c:v>
                </c:pt>
                <c:pt idx="2">
                  <c:v>0.35199999999999998</c:v>
                </c:pt>
                <c:pt idx="3">
                  <c:v>0.26100000000000001</c:v>
                </c:pt>
                <c:pt idx="4">
                  <c:v>0.32600000000000001</c:v>
                </c:pt>
                <c:pt idx="5">
                  <c:v>0.32300000000000001</c:v>
                </c:pt>
                <c:pt idx="6">
                  <c:v>0.34799999999999998</c:v>
                </c:pt>
                <c:pt idx="7">
                  <c:v>0.33200000000000002</c:v>
                </c:pt>
                <c:pt idx="8">
                  <c:v>0.33500000000000002</c:v>
                </c:pt>
                <c:pt idx="9">
                  <c:v>0.38800000000000001</c:v>
                </c:pt>
                <c:pt idx="10">
                  <c:v>0.36499999999999999</c:v>
                </c:pt>
                <c:pt idx="11">
                  <c:v>0.371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KAU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0.32800000000000001</c:v>
                </c:pt>
                <c:pt idx="6" formatCode="0.0%">
                  <c:v>0.34899999999999998</c:v>
                </c:pt>
                <c:pt idx="7" formatCode="0.0%">
                  <c:v>0.37</c:v>
                </c:pt>
                <c:pt idx="8" formatCode="0.0%">
                  <c:v>0.39300000000000002</c:v>
                </c:pt>
                <c:pt idx="9" formatCode="0.0%">
                  <c:v>0.41699999999999998</c:v>
                </c:pt>
                <c:pt idx="10" formatCode="0.0%">
                  <c:v>0.443</c:v>
                </c:pt>
                <c:pt idx="11" formatCode="0.0%">
                  <c:v>0.47099999999999997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285885283370266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7A-4082-A587-F97BB49A3170}"/>
                </c:ext>
              </c:extLst>
            </c:dLbl>
            <c:dLbl>
              <c:idx val="1"/>
              <c:layout>
                <c:manualLayout>
                  <c:x val="-3.5208854855391797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layout>
                <c:manualLayout>
                  <c:x val="-2.1535536392440269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A-4082-A587-F97BB49A3170}"/>
                </c:ext>
              </c:extLst>
            </c:dLbl>
            <c:dLbl>
              <c:idx val="3"/>
              <c:layout>
                <c:manualLayout>
                  <c:x val="-3.3689597248397186E-2"/>
                  <c:y val="-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A-4082-A587-F97BB49A3170}"/>
                </c:ext>
              </c:extLst>
            </c:dLbl>
            <c:dLbl>
              <c:idx val="4"/>
              <c:layout>
                <c:manualLayout>
                  <c:x val="-3.5208854855391797E-2"/>
                  <c:y val="-2.7083618502361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7A-4082-A587-F97BB49A3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0.34699999999999998</c:v>
                </c:pt>
                <c:pt idx="1">
                  <c:v>0.40899999999999997</c:v>
                </c:pt>
                <c:pt idx="2">
                  <c:v>0.32800000000000001</c:v>
                </c:pt>
                <c:pt idx="3">
                  <c:v>0.32300000000000001</c:v>
                </c:pt>
                <c:pt idx="4">
                  <c:v>0.309</c:v>
                </c:pt>
                <c:pt idx="5">
                  <c:v>0.31900000000000001</c:v>
                </c:pt>
                <c:pt idx="6">
                  <c:v>0.34399999999999997</c:v>
                </c:pt>
                <c:pt idx="7">
                  <c:v>0.32800000000000001</c:v>
                </c:pt>
                <c:pt idx="8">
                  <c:v>0.36199999999999999</c:v>
                </c:pt>
                <c:pt idx="9">
                  <c:v>0.35699999999999998</c:v>
                </c:pt>
                <c:pt idx="10">
                  <c:v>0.37</c:v>
                </c:pt>
                <c:pt idx="11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LEE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3.0651082034407955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1-4DA3-83FB-735CF688C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0.29199999999999998</c:v>
                </c:pt>
                <c:pt idx="6" formatCode="0.0%">
                  <c:v>0.315</c:v>
                </c:pt>
                <c:pt idx="7" formatCode="0.0%">
                  <c:v>0.34</c:v>
                </c:pt>
                <c:pt idx="8" formatCode="0.0%">
                  <c:v>0.36699999999999999</c:v>
                </c:pt>
                <c:pt idx="9" formatCode="0.0%">
                  <c:v>0.39700000000000002</c:v>
                </c:pt>
                <c:pt idx="10" formatCode="0.0%">
                  <c:v>0.42899999999999999</c:v>
                </c:pt>
                <c:pt idx="11" formatCode="0.0%">
                  <c:v>0.46300000000000002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208854855391797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C3-4807-9F82-B862A2760E3F}"/>
                </c:ext>
              </c:extLst>
            </c:dLbl>
            <c:dLbl>
              <c:idx val="1"/>
              <c:layout>
                <c:manualLayout>
                  <c:x val="-3.3689597248397186E-2"/>
                  <c:y val="-1.9525399385423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layout>
                <c:manualLayout>
                  <c:x val="-2.1535536392440269E-2"/>
                  <c:y val="-3.2122431246987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3-4807-9F82-B862A2760E3F}"/>
                </c:ext>
              </c:extLst>
            </c:dLbl>
            <c:dLbl>
              <c:idx val="3"/>
              <c:layout>
                <c:manualLayout>
                  <c:x val="-3.2170339641402569E-2"/>
                  <c:y val="-2.2044805757736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C3-4807-9F82-B862A2760E3F}"/>
                </c:ext>
              </c:extLst>
            </c:dLbl>
            <c:dLbl>
              <c:idx val="4"/>
              <c:layout>
                <c:manualLayout>
                  <c:x val="-1.8497021178451041E-2"/>
                  <c:y val="-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C3-4807-9F82-B862A2760E3F}"/>
                </c:ext>
              </c:extLst>
            </c:dLbl>
            <c:dLbl>
              <c:idx val="9"/>
              <c:layout>
                <c:manualLayout>
                  <c:x val="-3.217033964140268E-2"/>
                  <c:y val="-3.464183761929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1-4DA3-83FB-735CF688C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0.43</c:v>
                </c:pt>
                <c:pt idx="1">
                  <c:v>0.46100000000000002</c:v>
                </c:pt>
                <c:pt idx="2">
                  <c:v>0.32500000000000001</c:v>
                </c:pt>
                <c:pt idx="3">
                  <c:v>0.34699999999999998</c:v>
                </c:pt>
                <c:pt idx="4">
                  <c:v>0.27</c:v>
                </c:pt>
                <c:pt idx="5">
                  <c:v>0.26900000000000002</c:v>
                </c:pt>
                <c:pt idx="6">
                  <c:v>0.29799999999999999</c:v>
                </c:pt>
                <c:pt idx="7">
                  <c:v>0.318</c:v>
                </c:pt>
                <c:pt idx="8">
                  <c:v>0.34799999999999998</c:v>
                </c:pt>
                <c:pt idx="9">
                  <c:v>0.42799999999999999</c:v>
                </c:pt>
                <c:pt idx="10">
                  <c:v>0.373</c:v>
                </c:pt>
                <c:pt idx="11">
                  <c:v>0.38200000000000001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8497021178451152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1-4DA3-83FB-735CF688C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5" formatCode="0.0%">
                  <c:v>0.32400000000000001</c:v>
                </c:pt>
                <c:pt idx="6" formatCode="0.0%">
                  <c:v>0.34399999999999997</c:v>
                </c:pt>
                <c:pt idx="7" formatCode="0.0%">
                  <c:v>0.36599999999999999</c:v>
                </c:pt>
                <c:pt idx="8" formatCode="0.0%">
                  <c:v>0.39</c:v>
                </c:pt>
                <c:pt idx="9" formatCode="0.0%">
                  <c:v>0.41499999999999998</c:v>
                </c:pt>
                <c:pt idx="10" formatCode="0.0%">
                  <c:v>0.442</c:v>
                </c:pt>
                <c:pt idx="11" formatCode="0.0%">
                  <c:v>0.47</c:v>
                </c:pt>
                <c:pt idx="12" formatCode="0.0%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79-4276-87BB-45DA4DE30B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208854855391811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A7-4E29-A276-47A31EA41126}"/>
                </c:ext>
              </c:extLst>
            </c:dLbl>
            <c:dLbl>
              <c:idx val="1"/>
              <c:layout>
                <c:manualLayout>
                  <c:x val="-2.9131824427413341E-2"/>
                  <c:y val="-2.456421213004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276-87BB-45DA4DE30BEB}"/>
                </c:ext>
              </c:extLst>
            </c:dLbl>
            <c:dLbl>
              <c:idx val="2"/>
              <c:layout>
                <c:manualLayout>
                  <c:x val="-1.6977763571456427E-2"/>
                  <c:y val="-3.2122431246987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7-4E29-A276-47A31EA41126}"/>
                </c:ext>
              </c:extLst>
            </c:dLbl>
            <c:dLbl>
              <c:idx val="3"/>
              <c:layout>
                <c:manualLayout>
                  <c:x val="-3.0651082034407955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A7-4E29-A276-47A31EA41126}"/>
                </c:ext>
              </c:extLst>
            </c:dLbl>
            <c:dLbl>
              <c:idx val="4"/>
              <c:layout>
                <c:manualLayout>
                  <c:x val="-3.0651082034407955E-2"/>
                  <c:y val="-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A7-4E29-A276-47A31EA41126}"/>
                </c:ext>
              </c:extLst>
            </c:dLbl>
            <c:dLbl>
              <c:idx val="9"/>
              <c:layout>
                <c:manualLayout>
                  <c:x val="-3.3689597248397186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1-4DA3-83FB-735CF688C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strCache>
            </c:strRef>
          </c:cat>
          <c:val>
            <c:numRef>
              <c:f>Sheet1!$B$3:$N$3</c:f>
              <c:numCache>
                <c:formatCode>0.0%</c:formatCode>
                <c:ptCount val="13"/>
                <c:pt idx="0">
                  <c:v>0.40899999999999997</c:v>
                </c:pt>
                <c:pt idx="1">
                  <c:v>0.42299999999999999</c:v>
                </c:pt>
                <c:pt idx="2">
                  <c:v>0.3</c:v>
                </c:pt>
                <c:pt idx="3">
                  <c:v>0.31</c:v>
                </c:pt>
                <c:pt idx="4">
                  <c:v>0.30399999999999999</c:v>
                </c:pt>
                <c:pt idx="5">
                  <c:v>0.31</c:v>
                </c:pt>
                <c:pt idx="6">
                  <c:v>0.32600000000000001</c:v>
                </c:pt>
                <c:pt idx="7">
                  <c:v>0.35299999999999998</c:v>
                </c:pt>
                <c:pt idx="8">
                  <c:v>0.34699999999999998</c:v>
                </c:pt>
                <c:pt idx="9">
                  <c:v>0.42099999999999999</c:v>
                </c:pt>
                <c:pt idx="10">
                  <c:v>0.42</c:v>
                </c:pt>
                <c:pt idx="11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79-4276-87BB-45DA4DE30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0.26</c:v>
                </c:pt>
                <c:pt idx="1">
                  <c:v>0.25</c:v>
                </c:pt>
                <c:pt idx="2">
                  <c:v>0.26</c:v>
                </c:pt>
                <c:pt idx="3">
                  <c:v>0.27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0.18</c:v>
                </c:pt>
                <c:pt idx="3">
                  <c:v>0.17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0.24</c:v>
                </c:pt>
                <c:pt idx="1">
                  <c:v>0.24</c:v>
                </c:pt>
                <c:pt idx="2">
                  <c:v>0.25</c:v>
                </c:pt>
                <c:pt idx="3">
                  <c:v>0.24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0.44</c:v>
                </c:pt>
                <c:pt idx="1">
                  <c:v>0.45</c:v>
                </c:pt>
                <c:pt idx="2">
                  <c:v>0.44</c:v>
                </c:pt>
                <c:pt idx="3">
                  <c:v>0.43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0.39</c:v>
                </c:pt>
                <c:pt idx="1">
                  <c:v>0.4</c:v>
                </c:pt>
                <c:pt idx="2">
                  <c:v>0.46</c:v>
                </c:pt>
                <c:pt idx="3">
                  <c:v>0.44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0.19</c:v>
                </c:pt>
                <c:pt idx="1">
                  <c:v>0.18</c:v>
                </c:pt>
                <c:pt idx="2">
                  <c:v>0.28999999999999998</c:v>
                </c:pt>
                <c:pt idx="3">
                  <c:v>0.31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0.37</c:v>
                </c:pt>
                <c:pt idx="1">
                  <c:v>0.41</c:v>
                </c:pt>
                <c:pt idx="2">
                  <c:v>0.37</c:v>
                </c:pt>
                <c:pt idx="3">
                  <c:v>0.24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0.25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0.27</c:v>
                </c:pt>
                <c:pt idx="1">
                  <c:v>0.25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0.16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0.17</c:v>
                </c:pt>
                <c:pt idx="1">
                  <c:v>0.21</c:v>
                </c:pt>
                <c:pt idx="2">
                  <c:v>0.19</c:v>
                </c:pt>
                <c:pt idx="3">
                  <c:v>0.18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0.17</c:v>
                </c:pt>
                <c:pt idx="1">
                  <c:v>0.17</c:v>
                </c:pt>
                <c:pt idx="2">
                  <c:v>0.18</c:v>
                </c:pt>
                <c:pt idx="3">
                  <c:v>0.17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0.13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0.18</c:v>
                </c:pt>
                <c:pt idx="3">
                  <c:v>0.17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0.31</c:v>
                </c:pt>
                <c:pt idx="1">
                  <c:v>0.33</c:v>
                </c:pt>
                <c:pt idx="2">
                  <c:v>0.33</c:v>
                </c:pt>
                <c:pt idx="3">
                  <c:v>0.3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0.37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0.18</c:v>
                </c:pt>
                <c:pt idx="1">
                  <c:v>0.34</c:v>
                </c:pt>
                <c:pt idx="2">
                  <c:v>0.25</c:v>
                </c:pt>
                <c:pt idx="3">
                  <c:v>0.17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0.22</c:v>
                </c:pt>
                <c:pt idx="1">
                  <c:v>0.21</c:v>
                </c:pt>
                <c:pt idx="2">
                  <c:v>0.2</c:v>
                </c:pt>
                <c:pt idx="3">
                  <c:v>0.23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4392690528661E-2"/>
                  <c:y val="-3.4641837619299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03-4251-8845-778DF86245F1}"/>
                </c:ext>
              </c:extLst>
            </c:dLbl>
            <c:dLbl>
              <c:idx val="1"/>
              <c:layout>
                <c:manualLayout>
                  <c:x val="-2.7863184512281224E-2"/>
                  <c:y val="-2.7083618502361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B-4493-9C80-F9F26E3AFB38}"/>
                </c:ext>
              </c:extLst>
            </c:dLbl>
            <c:dLbl>
              <c:idx val="8"/>
              <c:layout>
                <c:manualLayout>
                  <c:x val="-2.7863184512281224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8-4F1B-9F7D-E16F82413C42}"/>
                </c:ext>
              </c:extLst>
            </c:dLbl>
            <c:dLbl>
              <c:idx val="9"/>
              <c:layout>
                <c:manualLayout>
                  <c:x val="-2.6343926905286721E-2"/>
                  <c:y val="-3.2122431246987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F-4D8D-9731-C4603D452CA9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E6-441F-B7B7-CC24B638E589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E6-441F-B7B7-CC24B638E589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E6-441F-B7B7-CC24B638E589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E6-441F-B7B7-CC24B638E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371</c:v>
                </c:pt>
                <c:pt idx="1">
                  <c:v>382</c:v>
                </c:pt>
                <c:pt idx="2">
                  <c:v>393</c:v>
                </c:pt>
                <c:pt idx="3">
                  <c:v>409</c:v>
                </c:pt>
                <c:pt idx="4">
                  <c:v>425</c:v>
                </c:pt>
                <c:pt idx="5">
                  <c:v>447</c:v>
                </c:pt>
                <c:pt idx="6">
                  <c:v>469</c:v>
                </c:pt>
                <c:pt idx="8">
                  <c:v>643</c:v>
                </c:pt>
                <c:pt idx="9">
                  <c:v>675</c:v>
                </c:pt>
                <c:pt idx="10">
                  <c:v>708</c:v>
                </c:pt>
                <c:pt idx="11">
                  <c:v>744</c:v>
                </c:pt>
                <c:pt idx="12">
                  <c:v>781</c:v>
                </c:pt>
                <c:pt idx="13">
                  <c:v>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863184512281237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3-4251-8845-778DF86245F1}"/>
                </c:ext>
              </c:extLst>
            </c:dLbl>
            <c:dLbl>
              <c:idx val="1"/>
              <c:layout>
                <c:manualLayout>
                  <c:x val="-2.7863184512281224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B-4493-9C80-F9F26E3AFB38}"/>
                </c:ext>
              </c:extLst>
            </c:dLbl>
            <c:dLbl>
              <c:idx val="8"/>
              <c:layout>
                <c:manualLayout>
                  <c:x val="-2.4824669298292107E-2"/>
                  <c:y val="2.9603024874674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8-4F1B-9F7D-E16F82413C42}"/>
                </c:ext>
              </c:extLst>
            </c:dLbl>
            <c:dLbl>
              <c:idx val="9"/>
              <c:layout>
                <c:manualLayout>
                  <c:x val="-2.9382442119275948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F-4D8D-9731-C4603D452CA9}"/>
                </c:ext>
              </c:extLst>
            </c:dLbl>
            <c:dLbl>
              <c:idx val="10"/>
              <c:layout>
                <c:manualLayout>
                  <c:x val="-2.7863184512281335E-2"/>
                  <c:y val="2.708361850236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3305411691297493E-2"/>
                  <c:y val="3.71612439916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F8-4F1B-9F7D-E16F82413C42}"/>
                </c:ext>
              </c:extLst>
            </c:dLbl>
            <c:dLbl>
              <c:idx val="12"/>
              <c:layout>
                <c:manualLayout>
                  <c:x val="-2.3305411691297493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B-4C96-B7B8-D51B73119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367</c:v>
                </c:pt>
                <c:pt idx="1">
                  <c:v>364</c:v>
                </c:pt>
                <c:pt idx="2">
                  <c:v>416</c:v>
                </c:pt>
                <c:pt idx="3">
                  <c:v>482</c:v>
                </c:pt>
                <c:pt idx="4">
                  <c:v>560</c:v>
                </c:pt>
                <c:pt idx="5">
                  <c:v>601</c:v>
                </c:pt>
                <c:pt idx="6">
                  <c:v>660</c:v>
                </c:pt>
                <c:pt idx="7">
                  <c:v>575</c:v>
                </c:pt>
                <c:pt idx="8">
                  <c:v>594</c:v>
                </c:pt>
                <c:pt idx="9">
                  <c:v>668</c:v>
                </c:pt>
                <c:pt idx="10">
                  <c:v>638</c:v>
                </c:pt>
                <c:pt idx="11">
                  <c:v>701</c:v>
                </c:pt>
                <c:pt idx="12">
                  <c:v>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MAU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0.26</c:v>
                </c:pt>
                <c:pt idx="1">
                  <c:v>0.26</c:v>
                </c:pt>
                <c:pt idx="2">
                  <c:v>0.27</c:v>
                </c:pt>
                <c:pt idx="3">
                  <c:v>0.27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0.25</c:v>
                </c:pt>
                <c:pt idx="1">
                  <c:v>0.26</c:v>
                </c:pt>
                <c:pt idx="2">
                  <c:v>0.25</c:v>
                </c:pt>
                <c:pt idx="3">
                  <c:v>0.22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0.13</c:v>
                </c:pt>
                <c:pt idx="1">
                  <c:v>0.16</c:v>
                </c:pt>
                <c:pt idx="2">
                  <c:v>0.19</c:v>
                </c:pt>
                <c:pt idx="3">
                  <c:v>0.16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0.22</c:v>
                </c:pt>
                <c:pt idx="1">
                  <c:v>0.22</c:v>
                </c:pt>
                <c:pt idx="2">
                  <c:v>0.23</c:v>
                </c:pt>
                <c:pt idx="3">
                  <c:v>0.22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0.34</c:v>
                </c:pt>
                <c:pt idx="3">
                  <c:v>0.32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0-4800-B8DE-B70E32AC5D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0.27</c:v>
                </c:pt>
                <c:pt idx="1">
                  <c:v>0.26</c:v>
                </c:pt>
                <c:pt idx="2">
                  <c:v>0.24</c:v>
                </c:pt>
                <c:pt idx="3">
                  <c:v>0.28999999999999998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0-4800-B8DE-B70E32AC5DB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</c:v>
                </c:pt>
                <c:pt idx="1">
                  <c:v>0.27</c:v>
                </c:pt>
                <c:pt idx="2">
                  <c:v>0.21</c:v>
                </c:pt>
                <c:pt idx="3">
                  <c:v>0.21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C0-4800-B8DE-B70E32AC5DB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0.37</c:v>
                </c:pt>
                <c:pt idx="1">
                  <c:v>0.33</c:v>
                </c:pt>
                <c:pt idx="2">
                  <c:v>0.32</c:v>
                </c:pt>
                <c:pt idx="3">
                  <c:v>0.34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0-4800-B8DE-B70E32AC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0.41</c:v>
                </c:pt>
                <c:pt idx="1">
                  <c:v>0.4</c:v>
                </c:pt>
                <c:pt idx="2">
                  <c:v>0.41</c:v>
                </c:pt>
                <c:pt idx="3">
                  <c:v>0.43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9-4162-8778-ACFBB1DAB8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0.41</c:v>
                </c:pt>
                <c:pt idx="1">
                  <c:v>0.38</c:v>
                </c:pt>
                <c:pt idx="2">
                  <c:v>0.42</c:v>
                </c:pt>
                <c:pt idx="3">
                  <c:v>0.46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9-4162-8778-ACFBB1DAB8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0.19</c:v>
                </c:pt>
                <c:pt idx="1">
                  <c:v>0.23</c:v>
                </c:pt>
                <c:pt idx="2">
                  <c:v>0.23</c:v>
                </c:pt>
                <c:pt idx="3">
                  <c:v>0.2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9-4162-8778-ACFBB1DAB8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0.38</c:v>
                </c:pt>
                <c:pt idx="1">
                  <c:v>0.35</c:v>
                </c:pt>
                <c:pt idx="2">
                  <c:v>0.41</c:v>
                </c:pt>
                <c:pt idx="3">
                  <c:v>0.4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59-4162-8778-ACFBB1DAB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Native Hawaiian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0.17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0.18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0.18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0.16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</c:v>
                </c:pt>
                <c:pt idx="1">
                  <c:v>0.09</c:v>
                </c:pt>
                <c:pt idx="2">
                  <c:v>0.1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0.12</c:v>
                </c:pt>
                <c:pt idx="1">
                  <c:v>0.13</c:v>
                </c:pt>
                <c:pt idx="2">
                  <c:v>0.1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0.06</c:v>
                </c:pt>
                <c:pt idx="1">
                  <c:v>0.13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</c:v>
                </c:pt>
                <c:pt idx="1">
                  <c:v>0.22</c:v>
                </c:pt>
                <c:pt idx="2">
                  <c:v>0.22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0.23</c:v>
                </c:pt>
                <c:pt idx="1">
                  <c:v>0.22</c:v>
                </c:pt>
                <c:pt idx="2">
                  <c:v>0.21</c:v>
                </c:pt>
                <c:pt idx="3">
                  <c:v>0.22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0.18</c:v>
                </c:pt>
                <c:pt idx="1">
                  <c:v>0.16</c:v>
                </c:pt>
                <c:pt idx="2">
                  <c:v>0.2</c:v>
                </c:pt>
                <c:pt idx="3">
                  <c:v>0.22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</c:v>
                </c:pt>
                <c:pt idx="2">
                  <c:v>0.16</c:v>
                </c:pt>
                <c:pt idx="3">
                  <c:v>0.15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0.09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0.11</c:v>
                </c:pt>
                <c:pt idx="1">
                  <c:v>0.12</c:v>
                </c:pt>
                <c:pt idx="2">
                  <c:v>0.1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0.21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0.21</c:v>
                </c:pt>
                <c:pt idx="1">
                  <c:v>0.31</c:v>
                </c:pt>
                <c:pt idx="2">
                  <c:v>0.32</c:v>
                </c:pt>
                <c:pt idx="3">
                  <c:v>0.22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0.09</c:v>
                </c:pt>
                <c:pt idx="1">
                  <c:v>0.03</c:v>
                </c:pt>
                <c:pt idx="2">
                  <c:v>0.19</c:v>
                </c:pt>
                <c:pt idx="3">
                  <c:v>0.1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0.17</c:v>
                </c:pt>
                <c:pt idx="1">
                  <c:v>0.16</c:v>
                </c:pt>
                <c:pt idx="2">
                  <c:v>0.15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0.23</c:v>
                </c:pt>
                <c:pt idx="1">
                  <c:v>0.23</c:v>
                </c:pt>
                <c:pt idx="2">
                  <c:v>0.24</c:v>
                </c:pt>
                <c:pt idx="3">
                  <c:v>0.24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0.25</c:v>
                </c:pt>
                <c:pt idx="3">
                  <c:v>0.23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0.19</c:v>
                </c:pt>
                <c:pt idx="1">
                  <c:v>0.22</c:v>
                </c:pt>
                <c:pt idx="2">
                  <c:v>0.26</c:v>
                </c:pt>
                <c:pt idx="3">
                  <c:v>0.24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0.21</c:v>
                </c:pt>
                <c:pt idx="1">
                  <c:v>0.21</c:v>
                </c:pt>
                <c:pt idx="2">
                  <c:v>0.2</c:v>
                </c:pt>
                <c:pt idx="3">
                  <c:v>0.23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0.21</c:v>
                </c:pt>
                <c:pt idx="1">
                  <c:v>0.22</c:v>
                </c:pt>
                <c:pt idx="2">
                  <c:v>0.22</c:v>
                </c:pt>
                <c:pt idx="3">
                  <c:v>0.21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0.27</c:v>
                </c:pt>
                <c:pt idx="1">
                  <c:v>0.3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0.22</c:v>
                </c:pt>
                <c:pt idx="3">
                  <c:v>0.18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0.12</c:v>
                </c:pt>
                <c:pt idx="1">
                  <c:v>0.15</c:v>
                </c:pt>
                <c:pt idx="2">
                  <c:v>0.13</c:v>
                </c:pt>
                <c:pt idx="3">
                  <c:v>0.15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69918651530877E-2"/>
          <c:y val="2.6919956277388624E-2"/>
          <c:w val="0.92743750527852298"/>
          <c:h val="0.777511620017973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4392690528661E-2"/>
                  <c:y val="-3.212243124698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C3-4C28-8038-981FB26363D1}"/>
                </c:ext>
              </c:extLst>
            </c:dLbl>
            <c:dLbl>
              <c:idx val="1"/>
              <c:layout>
                <c:manualLayout>
                  <c:x val="-2.9382442119275837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3-4C28-8038-981FB26363D1}"/>
                </c:ext>
              </c:extLst>
            </c:dLbl>
            <c:dLbl>
              <c:idx val="8"/>
              <c:layout>
                <c:manualLayout>
                  <c:x val="-2.1786154084302879E-2"/>
                  <c:y val="3.338213443314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C3-4C28-8038-981FB26363D1}"/>
                </c:ext>
              </c:extLst>
            </c:dLbl>
            <c:dLbl>
              <c:idx val="9"/>
              <c:layout>
                <c:manualLayout>
                  <c:x val="-2.6343926905286721E-2"/>
                  <c:y val="-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4B-4430-B976-6F16BC5962FD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8-42FC-B1EA-770FB0E048B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2F-40BD-B27E-CC32CEA1F1AC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F-40BD-B27E-CC32CEA1F1AC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2F-40BD-B27E-CC32CEA1F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139</c:v>
                </c:pt>
                <c:pt idx="1">
                  <c:v>143</c:v>
                </c:pt>
                <c:pt idx="2">
                  <c:v>148</c:v>
                </c:pt>
                <c:pt idx="3">
                  <c:v>153</c:v>
                </c:pt>
                <c:pt idx="4">
                  <c:v>160</c:v>
                </c:pt>
                <c:pt idx="5">
                  <c:v>168</c:v>
                </c:pt>
                <c:pt idx="6">
                  <c:v>176</c:v>
                </c:pt>
                <c:pt idx="8">
                  <c:v>331</c:v>
                </c:pt>
                <c:pt idx="9">
                  <c:v>347</c:v>
                </c:pt>
                <c:pt idx="10">
                  <c:v>365</c:v>
                </c:pt>
                <c:pt idx="11">
                  <c:v>383</c:v>
                </c:pt>
                <c:pt idx="12">
                  <c:v>402</c:v>
                </c:pt>
                <c:pt idx="13">
                  <c:v>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85-4A16-9555-E254188325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4392690528661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C3-4C28-8038-981FB26363D1}"/>
                </c:ext>
              </c:extLst>
            </c:dLbl>
            <c:dLbl>
              <c:idx val="1"/>
              <c:layout>
                <c:manualLayout>
                  <c:x val="-2.4824669298291996E-2"/>
                  <c:y val="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C3-4C28-8038-981FB26363D1}"/>
                </c:ext>
              </c:extLst>
            </c:dLbl>
            <c:dLbl>
              <c:idx val="5"/>
              <c:layout>
                <c:manualLayout>
                  <c:x val="-3.8497987761243524E-2"/>
                  <c:y val="-3.0862728060830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C3-4C28-8038-981FB26363D1}"/>
                </c:ext>
              </c:extLst>
            </c:dLbl>
            <c:dLbl>
              <c:idx val="9"/>
              <c:layout>
                <c:manualLayout>
                  <c:x val="-2.6343926905286721E-2"/>
                  <c:y val="2.4564212130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B-4430-B976-6F16BC5962FD}"/>
                </c:ext>
              </c:extLst>
            </c:dLbl>
            <c:dLbl>
              <c:idx val="10"/>
              <c:layout>
                <c:manualLayout>
                  <c:x val="-2.634392690528661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85-4A16-9555-E2541883253C}"/>
                </c:ext>
              </c:extLst>
            </c:dLbl>
            <c:dLbl>
              <c:idx val="11"/>
              <c:layout>
                <c:manualLayout>
                  <c:x val="-2.4824669298292107E-2"/>
                  <c:y val="2.960302487467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BD-4B85-8227-32F4D35384D4}"/>
                </c:ext>
              </c:extLst>
            </c:dLbl>
            <c:dLbl>
              <c:idx val="12"/>
              <c:layout>
                <c:manualLayout>
                  <c:x val="-2.4824669298292107E-2"/>
                  <c:y val="2.9603024874674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B-4F74-9F35-DF0A73F4C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130</c:v>
                </c:pt>
                <c:pt idx="1">
                  <c:v>131</c:v>
                </c:pt>
                <c:pt idx="2">
                  <c:v>153</c:v>
                </c:pt>
                <c:pt idx="3">
                  <c:v>165</c:v>
                </c:pt>
                <c:pt idx="4">
                  <c:v>164</c:v>
                </c:pt>
                <c:pt idx="5">
                  <c:v>223</c:v>
                </c:pt>
                <c:pt idx="6">
                  <c:v>353</c:v>
                </c:pt>
                <c:pt idx="7">
                  <c:v>369</c:v>
                </c:pt>
                <c:pt idx="8">
                  <c:v>348</c:v>
                </c:pt>
                <c:pt idx="9">
                  <c:v>341</c:v>
                </c:pt>
                <c:pt idx="10">
                  <c:v>343</c:v>
                </c:pt>
                <c:pt idx="11">
                  <c:v>326</c:v>
                </c:pt>
                <c:pt idx="12">
                  <c:v>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85-4A16-9555-E2541883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WIN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0.05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58-92E5-2056D6F953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D58-92E5-2056D6F953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0.11</c:v>
                </c:pt>
                <c:pt idx="2">
                  <c:v>0.06</c:v>
                </c:pt>
                <c:pt idx="3">
                  <c:v>0.09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D58-92E5-2056D6F953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D58-92E5-2056D6F9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Filipino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0.01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9-4F3E-B12C-9456C9F186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9-4F3E-B12C-9456C9F186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9-4F3E-B12C-9456C9F186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E9-4F3E-B12C-9456C9F18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Pacific Islander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0.46</c:v>
                </c:pt>
                <c:pt idx="1">
                  <c:v>0.43</c:v>
                </c:pt>
                <c:pt idx="2">
                  <c:v>0.42</c:v>
                </c:pt>
                <c:pt idx="3">
                  <c:v>0.42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0.53</c:v>
                </c:pt>
                <c:pt idx="1">
                  <c:v>0.5</c:v>
                </c:pt>
                <c:pt idx="2">
                  <c:v>0.49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0.52</c:v>
                </c:pt>
                <c:pt idx="1">
                  <c:v>0.53</c:v>
                </c:pt>
                <c:pt idx="2">
                  <c:v>0.48</c:v>
                </c:pt>
                <c:pt idx="3">
                  <c:v>0.47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0.45</c:v>
                </c:pt>
                <c:pt idx="1">
                  <c:v>0.43</c:v>
                </c:pt>
                <c:pt idx="2">
                  <c:v>0.4</c:v>
                </c:pt>
                <c:pt idx="3">
                  <c:v>0.38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40214940259679E-2"/>
                  <c:y val="-4.7238869480863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F-4052-B036-F92EEFE7E54B}"/>
                </c:ext>
              </c:extLst>
            </c:dLbl>
            <c:dLbl>
              <c:idx val="1"/>
              <c:layout>
                <c:manualLayout>
                  <c:x val="-2.9382442119275837E-2"/>
                  <c:y val="-3.716124399161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F-4052-B036-F92EEFE7E54B}"/>
                </c:ext>
              </c:extLst>
            </c:dLbl>
            <c:dLbl>
              <c:idx val="8"/>
              <c:layout>
                <c:manualLayout>
                  <c:x val="-2.3563685484486466E-2"/>
                  <c:y val="3.8420947177768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F-4052-B036-F92EEFE7E54B}"/>
                </c:ext>
              </c:extLst>
            </c:dLbl>
            <c:dLbl>
              <c:idx val="9"/>
              <c:layout>
                <c:manualLayout>
                  <c:x val="-3.2679231126454149E-2"/>
                  <c:y val="-3.464183761929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3-4966-91D0-CBCFAE7C9798}"/>
                </c:ext>
              </c:extLst>
            </c:dLbl>
            <c:dLbl>
              <c:idx val="10"/>
              <c:layout>
                <c:manualLayout>
                  <c:x val="-3.7237003947437994E-2"/>
                  <c:y val="-3.716124399161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F-4052-B036-F92EEFE7E54B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DB-4A22-896D-0876429016DF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B-4A22-896D-0876429016DF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B-4A22-896D-0876429016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Sheet1!$B$2:$O$2</c:f>
              <c:numCache>
                <c:formatCode>#,##0</c:formatCode>
                <c:ptCount val="14"/>
                <c:pt idx="0">
                  <c:v>515</c:v>
                </c:pt>
                <c:pt idx="1">
                  <c:v>544</c:v>
                </c:pt>
                <c:pt idx="2">
                  <c:v>581</c:v>
                </c:pt>
                <c:pt idx="3">
                  <c:v>617</c:v>
                </c:pt>
                <c:pt idx="4">
                  <c:v>659</c:v>
                </c:pt>
                <c:pt idx="5">
                  <c:v>709</c:v>
                </c:pt>
                <c:pt idx="6">
                  <c:v>764</c:v>
                </c:pt>
                <c:pt idx="8">
                  <c:v>1222</c:v>
                </c:pt>
                <c:pt idx="9">
                  <c:v>1283</c:v>
                </c:pt>
                <c:pt idx="10">
                  <c:v>1347</c:v>
                </c:pt>
                <c:pt idx="11">
                  <c:v>1414</c:v>
                </c:pt>
                <c:pt idx="12">
                  <c:v>1485</c:v>
                </c:pt>
                <c:pt idx="13">
                  <c:v>1559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F-4052-B036-F92EEFE7E5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Degrees &amp; CAs Awarded to Native Hawaiian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263137570809965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F-4052-B036-F92EEFE7E54B}"/>
                </c:ext>
              </c:extLst>
            </c:dLbl>
            <c:dLbl>
              <c:idx val="1"/>
              <c:layout>
                <c:manualLayout>
                  <c:x val="-2.5743879963815351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F-4052-B036-F92EEFE7E54B}"/>
                </c:ext>
              </c:extLst>
            </c:dLbl>
            <c:dLbl>
              <c:idx val="2"/>
              <c:layout>
                <c:manualLayout>
                  <c:x val="-3.293750491964323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03-44DB-9318-4638DD55D8CF}"/>
                </c:ext>
              </c:extLst>
            </c:dLbl>
            <c:dLbl>
              <c:idx val="3"/>
              <c:layout>
                <c:manualLayout>
                  <c:x val="-3.4456762526637846E-2"/>
                  <c:y val="-2.5194063723127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03-44DB-9318-4638DD55D8CF}"/>
                </c:ext>
              </c:extLst>
            </c:dLbl>
            <c:dLbl>
              <c:idx val="4"/>
              <c:layout>
                <c:manualLayout>
                  <c:x val="-2.9898989705654008E-2"/>
                  <c:y val="-3.023287646775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03-44DB-9318-4638DD55D8CF}"/>
                </c:ext>
              </c:extLst>
            </c:dLbl>
            <c:dLbl>
              <c:idx val="5"/>
              <c:layout>
                <c:manualLayout>
                  <c:x val="-3.7495277740627081E-2"/>
                  <c:y val="-3.02328764677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03-44DB-9318-4638DD55D8CF}"/>
                </c:ext>
              </c:extLst>
            </c:dLbl>
            <c:dLbl>
              <c:idx val="6"/>
              <c:layout>
                <c:manualLayout>
                  <c:x val="-3.6492567720010631E-2"/>
                  <c:y val="-2.015525097850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03-44DB-9318-4638DD55D8CF}"/>
                </c:ext>
              </c:extLst>
            </c:dLbl>
            <c:dLbl>
              <c:idx val="7"/>
              <c:layout>
                <c:manualLayout>
                  <c:x val="-3.941719842676699E-2"/>
                  <c:y val="-3.0232876467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F-4052-B036-F92EEFE7E54B}"/>
                </c:ext>
              </c:extLst>
            </c:dLbl>
            <c:dLbl>
              <c:idx val="8"/>
              <c:layout>
                <c:manualLayout>
                  <c:x val="-3.953108293399997E-2"/>
                  <c:y val="-2.5194063723127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03-44DB-9318-4638DD55D8CF}"/>
                </c:ext>
              </c:extLst>
            </c:dLbl>
            <c:dLbl>
              <c:idx val="9"/>
              <c:layout>
                <c:manualLayout>
                  <c:x val="-2.7263137570809965E-2"/>
                  <c:y val="4.53493147016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F-4052-B036-F92EEFE7E54B}"/>
                </c:ext>
              </c:extLst>
            </c:dLbl>
            <c:dLbl>
              <c:idx val="10"/>
              <c:layout>
                <c:manualLayout>
                  <c:x val="-3.2269031572565603E-2"/>
                  <c:y val="4.534931470162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F-4052-B036-F92EEFE7E54B}"/>
                </c:ext>
              </c:extLst>
            </c:dLbl>
            <c:dLbl>
              <c:idx val="11"/>
              <c:layout>
                <c:manualLayout>
                  <c:x val="-3.1934794899026682E-2"/>
                  <c:y val="4.0310501957003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2C-453F-81BF-1D7CC6E0899B}"/>
                </c:ext>
              </c:extLst>
            </c:dLbl>
            <c:dLbl>
              <c:idx val="12"/>
              <c:layout>
                <c:manualLayout>
                  <c:x val="-2.8896279685037451E-2"/>
                  <c:y val="3.275228284006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1-4E44-A457-335791D80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*2016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strCache>
            </c:strRef>
          </c:cat>
          <c:val>
            <c:numRef>
              <c:f>Sheet1!$B$3:$O$3</c:f>
              <c:numCache>
                <c:formatCode>#,##0</c:formatCode>
                <c:ptCount val="14"/>
                <c:pt idx="0">
                  <c:v>462</c:v>
                </c:pt>
                <c:pt idx="1">
                  <c:v>465</c:v>
                </c:pt>
                <c:pt idx="2">
                  <c:v>626</c:v>
                </c:pt>
                <c:pt idx="3">
                  <c:v>804</c:v>
                </c:pt>
                <c:pt idx="4">
                  <c:v>914</c:v>
                </c:pt>
                <c:pt idx="5">
                  <c:v>972</c:v>
                </c:pt>
                <c:pt idx="6">
                  <c:v>1277</c:v>
                </c:pt>
                <c:pt idx="7">
                  <c:v>1244</c:v>
                </c:pt>
                <c:pt idx="8">
                  <c:v>1325</c:v>
                </c:pt>
                <c:pt idx="9">
                  <c:v>1282</c:v>
                </c:pt>
                <c:pt idx="10">
                  <c:v>1272</c:v>
                </c:pt>
                <c:pt idx="11">
                  <c:v>1385</c:v>
                </c:pt>
                <c:pt idx="12">
                  <c:v>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AF-4052-B036-F92EEFE7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725615"/>
        <c:axId val="375736431"/>
      </c:lineChart>
      <c:catAx>
        <c:axId val="375725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>
                    <a:solidFill>
                      <a:schemeClr val="tx1"/>
                    </a:solidFill>
                  </a:rPr>
                  <a:t>UHCC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36431"/>
        <c:crosses val="autoZero"/>
        <c:auto val="1"/>
        <c:lblAlgn val="ctr"/>
        <c:lblOffset val="100"/>
        <c:noMultiLvlLbl val="0"/>
      </c:catAx>
      <c:valAx>
        <c:axId val="375736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72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0.53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0.69</c:v>
                </c:pt>
                <c:pt idx="1">
                  <c:v>0.62</c:v>
                </c:pt>
                <c:pt idx="2">
                  <c:v>0.64</c:v>
                </c:pt>
                <c:pt idx="3">
                  <c:v>0.61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0.63</c:v>
                </c:pt>
                <c:pt idx="1">
                  <c:v>0.53</c:v>
                </c:pt>
                <c:pt idx="2">
                  <c:v>0.54</c:v>
                </c:pt>
                <c:pt idx="3">
                  <c:v>0.6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0.61</c:v>
                </c:pt>
                <c:pt idx="1">
                  <c:v>0.56999999999999995</c:v>
                </c:pt>
                <c:pt idx="2">
                  <c:v>0.5</c:v>
                </c:pt>
                <c:pt idx="3">
                  <c:v>0.49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0.35</c:v>
                </c:pt>
                <c:pt idx="1">
                  <c:v>0.32</c:v>
                </c:pt>
                <c:pt idx="2">
                  <c:v>0.32</c:v>
                </c:pt>
                <c:pt idx="3">
                  <c:v>0.35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581115258944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23-4DE9-8AF3-ABBBA5064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0.47</c:v>
                </c:pt>
                <c:pt idx="1">
                  <c:v>0.42</c:v>
                </c:pt>
                <c:pt idx="2">
                  <c:v>0.41</c:v>
                </c:pt>
                <c:pt idx="3">
                  <c:v>0.39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317596049120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23-4DE9-8AF3-ABBBA5064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0.56000000000000005</c:v>
                </c:pt>
                <c:pt idx="2">
                  <c:v>0.46</c:v>
                </c:pt>
                <c:pt idx="3">
                  <c:v>0.41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0912572349731422E-16"/>
                  <c:y val="-1.844634468769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3-4DE9-8AF3-ABBBA50643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0.49</c:v>
                </c:pt>
                <c:pt idx="1">
                  <c:v>0.42</c:v>
                </c:pt>
                <c:pt idx="2">
                  <c:v>0.4</c:v>
                </c:pt>
                <c:pt idx="3">
                  <c:v>0.39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0.39</c:v>
                </c:pt>
                <c:pt idx="1">
                  <c:v>0.37</c:v>
                </c:pt>
                <c:pt idx="2">
                  <c:v>0.37</c:v>
                </c:pt>
                <c:pt idx="3">
                  <c:v>0.36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0.42</c:v>
                </c:pt>
                <c:pt idx="1">
                  <c:v>0.4</c:v>
                </c:pt>
                <c:pt idx="2">
                  <c:v>0.41</c:v>
                </c:pt>
                <c:pt idx="3">
                  <c:v>0.4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0.51</c:v>
                </c:pt>
                <c:pt idx="1">
                  <c:v>0.53</c:v>
                </c:pt>
                <c:pt idx="2">
                  <c:v>0.49</c:v>
                </c:pt>
                <c:pt idx="3">
                  <c:v>0.46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0.42</c:v>
                </c:pt>
                <c:pt idx="1">
                  <c:v>0.44</c:v>
                </c:pt>
                <c:pt idx="2">
                  <c:v>0.42</c:v>
                </c:pt>
                <c:pt idx="3">
                  <c:v>0.41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0.54</c:v>
                </c:pt>
                <c:pt idx="1">
                  <c:v>0.49</c:v>
                </c:pt>
                <c:pt idx="2">
                  <c:v>0.5</c:v>
                </c:pt>
                <c:pt idx="3">
                  <c:v>0.49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0.57999999999999996</c:v>
                </c:pt>
                <c:pt idx="1">
                  <c:v>0.61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</c:v>
                </c:pt>
                <c:pt idx="1">
                  <c:v>0.66</c:v>
                </c:pt>
                <c:pt idx="2">
                  <c:v>0.56000000000000005</c:v>
                </c:pt>
                <c:pt idx="3">
                  <c:v>0.69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0.44</c:v>
                </c:pt>
                <c:pt idx="1">
                  <c:v>0.37</c:v>
                </c:pt>
                <c:pt idx="2">
                  <c:v>0.3</c:v>
                </c:pt>
                <c:pt idx="3">
                  <c:v>0.25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0.44</c:v>
                </c:pt>
                <c:pt idx="1">
                  <c:v>0.43</c:v>
                </c:pt>
                <c:pt idx="2">
                  <c:v>0.4</c:v>
                </c:pt>
                <c:pt idx="3">
                  <c:v>0.4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0.49</c:v>
                </c:pt>
                <c:pt idx="1">
                  <c:v>0.52</c:v>
                </c:pt>
                <c:pt idx="2">
                  <c:v>0.51</c:v>
                </c:pt>
                <c:pt idx="3">
                  <c:v>0.47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0.46</c:v>
                </c:pt>
                <c:pt idx="3">
                  <c:v>0.45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0.44</c:v>
                </c:pt>
                <c:pt idx="1">
                  <c:v>0.43</c:v>
                </c:pt>
                <c:pt idx="2">
                  <c:v>0.43</c:v>
                </c:pt>
                <c:pt idx="3">
                  <c:v>0.39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0.51</c:v>
                </c:pt>
                <c:pt idx="2">
                  <c:v>0.47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0.67</c:v>
                </c:pt>
                <c:pt idx="1">
                  <c:v>0.59</c:v>
                </c:pt>
                <c:pt idx="2">
                  <c:v>0.56000000000000005</c:v>
                </c:pt>
                <c:pt idx="3">
                  <c:v>0.56000000000000005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0.54</c:v>
                </c:pt>
                <c:pt idx="1">
                  <c:v>0.6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0.47</c:v>
                </c:pt>
                <c:pt idx="1">
                  <c:v>0.44</c:v>
                </c:pt>
                <c:pt idx="2">
                  <c:v>0.37</c:v>
                </c:pt>
                <c:pt idx="3">
                  <c:v>0.35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Enrollment</c:v>
                </c:pt>
              </c:strCache>
            </c:strRef>
          </c:tx>
          <c:spPr>
            <a:solidFill>
              <a:srgbClr val="3366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0.54</c:v>
                </c:pt>
                <c:pt idx="1">
                  <c:v>0.52</c:v>
                </c:pt>
                <c:pt idx="2">
                  <c:v>0.51</c:v>
                </c:pt>
                <c:pt idx="3">
                  <c:v>0.46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8-4D81-A7BB-E4E551B2C7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All Degrees &amp; CAs FY</c:v>
                </c:pt>
              </c:strCache>
            </c:strRef>
          </c:tx>
          <c:spPr>
            <a:solidFill>
              <a:srgbClr val="DC39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0.57999999999999996</c:v>
                </c:pt>
                <c:pt idx="1">
                  <c:v>0.56000000000000005</c:v>
                </c:pt>
                <c:pt idx="2">
                  <c:v>0.55000000000000004</c:v>
                </c:pt>
                <c:pt idx="3">
                  <c:v>0.62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8-4D81-A7BB-E4E551B2C7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STEM Degrees &amp; CAs FY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0.51</c:v>
                </c:pt>
                <c:pt idx="1">
                  <c:v>0.47</c:v>
                </c:pt>
                <c:pt idx="2">
                  <c:v>0.49</c:v>
                </c:pt>
                <c:pt idx="3">
                  <c:v>0.48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8-4D81-A7BB-E4E551B2C7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Transfer 4 Year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0.52</c:v>
                </c:pt>
                <c:pt idx="1">
                  <c:v>0.45</c:v>
                </c:pt>
                <c:pt idx="2">
                  <c:v>0.45</c:v>
                </c:pt>
                <c:pt idx="3">
                  <c:v>0.47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8-4D81-A7BB-E4E551B2C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45504"/>
        <c:axId val="250332192"/>
      </c:barChart>
      <c:catAx>
        <c:axId val="2503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32192"/>
        <c:crosses val="autoZero"/>
        <c:auto val="1"/>
        <c:lblAlgn val="ctr"/>
        <c:lblOffset val="100"/>
        <c:noMultiLvlLbl val="0"/>
      </c:catAx>
      <c:valAx>
        <c:axId val="2503321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Pell Recipient Percent</a:t>
                </a:r>
              </a:p>
            </c:rich>
          </c:tx>
          <c:layout>
            <c:manualLayout>
              <c:xMode val="edge"/>
              <c:yMode val="edge"/>
              <c:x val="5.9523809523809521E-3"/>
              <c:y val="0.3131819986085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3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A7609-0252-4A90-85ED-0518009B34A7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2BD0-7828-44F7-BF18-2DF4D957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E567-48D5-4045-B236-9ED5D60CCE26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8A76-8B52-48F8-A1E5-510543FCA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UHCC </a:t>
            </a:r>
            <a:r>
              <a:rPr lang="en-US"/>
              <a:t>transfer</a:t>
            </a:r>
            <a:r>
              <a:rPr lang="en-US" baseline="0"/>
              <a:t> counts </a:t>
            </a:r>
            <a:r>
              <a:rPr lang="en-US" baseline="0" dirty="0"/>
              <a:t>are unduplicated for </a:t>
            </a:r>
            <a:r>
              <a:rPr lang="en-US" baseline="0"/>
              <a:t>the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7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9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8A76-8B52-48F8-A1E5-510543FCA9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EF3327-0EF6-413F-B1B1-E240621E3008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72A84D-3B25-444D-AF78-302DF451097B}" type="datetime1">
              <a:rPr lang="en-US" smtClean="0"/>
              <a:t>11/9/21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C5B9AC-72D7-D34F-A212-D4D45272F04D}"/>
              </a:ext>
            </a:extLst>
          </p:cNvPr>
          <p:cNvSpPr/>
          <p:nvPr/>
        </p:nvSpPr>
        <p:spPr>
          <a:xfrm>
            <a:off x="628650" y="457200"/>
            <a:ext cx="2950369" cy="160020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3054BA-0871-5B4A-AD48-B6D2FAE2F74D}"/>
              </a:ext>
            </a:extLst>
          </p:cNvPr>
          <p:cNvSpPr/>
          <p:nvPr/>
        </p:nvSpPr>
        <p:spPr>
          <a:xfrm>
            <a:off x="628650" y="2065337"/>
            <a:ext cx="2950369" cy="3803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noFill/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noFill/>
          <a:ln>
            <a:noFill/>
          </a:ln>
        </p:spPr>
        <p:txBody>
          <a:bodyPr/>
          <a:lstStyle>
            <a:lvl1pPr marL="0" indent="0">
              <a:lnSpc>
                <a:spcPct val="14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3E7606-33A1-484A-B878-791F450B1857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68C0D-9D5F-0643-9A67-E6A84AEF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-1715412"/>
            <a:ext cx="9144000" cy="111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7BA09-B215-9A4E-8068-4B57E3C21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-1700507"/>
            <a:ext cx="9144000" cy="10511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8A460D5-DC86-764E-A16F-EA46F0E863F0}"/>
              </a:ext>
            </a:extLst>
          </p:cNvPr>
          <p:cNvSpPr txBox="1">
            <a:spLocks/>
          </p:cNvSpPr>
          <p:nvPr/>
        </p:nvSpPr>
        <p:spPr>
          <a:xfrm>
            <a:off x="2808515" y="-1677234"/>
            <a:ext cx="68580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7A9178-169A-9448-8E8E-F57B60EB4921}"/>
              </a:ext>
            </a:extLst>
          </p:cNvPr>
          <p:cNvSpPr/>
          <p:nvPr/>
        </p:nvSpPr>
        <p:spPr>
          <a:xfrm>
            <a:off x="522515" y="-1700507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A81BAF-2A5C-AF49-BAD2-77AC5DD7BC41}"/>
              </a:ext>
            </a:extLst>
          </p:cNvPr>
          <p:cNvSpPr txBox="1">
            <a:spLocks/>
          </p:cNvSpPr>
          <p:nvPr/>
        </p:nvSpPr>
        <p:spPr>
          <a:xfrm>
            <a:off x="522515" y="-1715412"/>
            <a:ext cx="2286000" cy="106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0" dirty="0"/>
              <a:t>CLICK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D0D6E-8776-C74B-803C-AC63FB8E067F}"/>
              </a:ext>
            </a:extLst>
          </p:cNvPr>
          <p:cNvSpPr/>
          <p:nvPr userDrawn="1"/>
        </p:nvSpPr>
        <p:spPr>
          <a:xfrm>
            <a:off x="629841" y="465137"/>
            <a:ext cx="2950369" cy="160020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D0F976-BF04-7746-9019-1F8A76FDDDBE}"/>
              </a:ext>
            </a:extLst>
          </p:cNvPr>
          <p:cNvSpPr/>
          <p:nvPr userDrawn="1"/>
        </p:nvSpPr>
        <p:spPr>
          <a:xfrm>
            <a:off x="628650" y="2065337"/>
            <a:ext cx="2950369" cy="3803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AE62C1-4D63-4346-ACB4-700914593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515" y="-1715412"/>
            <a:ext cx="9144000" cy="1114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EA8454-E410-B841-97E9-FCB0248FBD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515" y="-1700507"/>
            <a:ext cx="9144000" cy="105118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63D4870-9E1E-5E44-8788-A17F32C68989}"/>
              </a:ext>
            </a:extLst>
          </p:cNvPr>
          <p:cNvSpPr txBox="1">
            <a:spLocks/>
          </p:cNvSpPr>
          <p:nvPr userDrawn="1"/>
        </p:nvSpPr>
        <p:spPr>
          <a:xfrm>
            <a:off x="2808515" y="-1677234"/>
            <a:ext cx="68580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4D614B-2854-4242-875E-9ACFDD3DBB51}"/>
              </a:ext>
            </a:extLst>
          </p:cNvPr>
          <p:cNvSpPr/>
          <p:nvPr userDrawn="1"/>
        </p:nvSpPr>
        <p:spPr>
          <a:xfrm>
            <a:off x="522515" y="-1700507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7EE0022-537D-1442-9140-AC0297F03BC3}"/>
              </a:ext>
            </a:extLst>
          </p:cNvPr>
          <p:cNvSpPr txBox="1">
            <a:spLocks/>
          </p:cNvSpPr>
          <p:nvPr userDrawn="1"/>
        </p:nvSpPr>
        <p:spPr>
          <a:xfrm>
            <a:off x="522515" y="-1715412"/>
            <a:ext cx="2286000" cy="106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01918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79F06C-0A11-40D0-8117-6C20BB862D7F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250C5-937A-BC48-A56E-8C74C37A344E}"/>
              </a:ext>
            </a:extLst>
          </p:cNvPr>
          <p:cNvSpPr/>
          <p:nvPr/>
        </p:nvSpPr>
        <p:spPr>
          <a:xfrm>
            <a:off x="628650" y="457200"/>
            <a:ext cx="2950369" cy="160020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3F3EB-9244-F04E-9927-61C76A966D2C}"/>
              </a:ext>
            </a:extLst>
          </p:cNvPr>
          <p:cNvSpPr/>
          <p:nvPr/>
        </p:nvSpPr>
        <p:spPr>
          <a:xfrm>
            <a:off x="628650" y="2065337"/>
            <a:ext cx="2950369" cy="3803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2DCD6D-0068-3245-B9D0-A9AE1E43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noFill/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CCC50C-0779-5C4E-9C49-3612A734F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noFill/>
          <a:ln>
            <a:noFill/>
          </a:ln>
        </p:spPr>
        <p:txBody>
          <a:bodyPr/>
          <a:lstStyle>
            <a:lvl1pPr marL="0" indent="0">
              <a:lnSpc>
                <a:spcPct val="14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81A5F4-B5E7-0946-B1FC-739BB2B848BC}"/>
              </a:ext>
            </a:extLst>
          </p:cNvPr>
          <p:cNvSpPr/>
          <p:nvPr userDrawn="1"/>
        </p:nvSpPr>
        <p:spPr>
          <a:xfrm>
            <a:off x="628650" y="457200"/>
            <a:ext cx="2950369" cy="160020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5E5-734C-6148-8BDF-D0400945D10C}"/>
              </a:ext>
            </a:extLst>
          </p:cNvPr>
          <p:cNvSpPr/>
          <p:nvPr userDrawn="1"/>
        </p:nvSpPr>
        <p:spPr>
          <a:xfrm>
            <a:off x="628650" y="2065337"/>
            <a:ext cx="2950369" cy="3803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6F3661-F95D-4646-AD37-EB3175675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1"/>
            <a:ext cx="9144000" cy="111450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06248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52C98-D4E7-4714-BB4C-16AB0C0EAD28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0CDDF-0289-4B43-B461-06DF159B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063"/>
            <a:ext cx="9144000" cy="10660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6895DF-2CE0-6C4F-A63E-82D68C430DF3}"/>
              </a:ext>
            </a:extLst>
          </p:cNvPr>
          <p:cNvSpPr txBox="1">
            <a:spLocks/>
          </p:cNvSpPr>
          <p:nvPr/>
        </p:nvSpPr>
        <p:spPr>
          <a:xfrm>
            <a:off x="2286000" y="-40200"/>
            <a:ext cx="68580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E060B-E2CA-7B42-BE55-883892485D98}"/>
              </a:ext>
            </a:extLst>
          </p:cNvPr>
          <p:cNvSpPr/>
          <p:nvPr/>
        </p:nvSpPr>
        <p:spPr>
          <a:xfrm>
            <a:off x="0" y="-40200"/>
            <a:ext cx="2286000" cy="1107296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E436685-108F-354D-BCB3-B6440DC2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6741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119634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6D6C2-47A3-FE46-B945-0D45601E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72196" y="2894755"/>
            <a:ext cx="6437324" cy="14891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3675" y="922701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05659"/>
            <a:ext cx="6529796" cy="5771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1CF47D-8DE8-44E8-86F1-95D68EA8A2F1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986A0-6EAD-D244-9804-3BC7E19E2FF3}"/>
              </a:ext>
            </a:extLst>
          </p:cNvPr>
          <p:cNvSpPr/>
          <p:nvPr/>
        </p:nvSpPr>
        <p:spPr>
          <a:xfrm>
            <a:off x="7743585" y="0"/>
            <a:ext cx="1491856" cy="651596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1E111D-3F39-F748-86A3-1E2C16781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272196" y="2894755"/>
            <a:ext cx="6437324" cy="14891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8470BB-AA7D-EB48-83CB-227CA91E7759}"/>
              </a:ext>
            </a:extLst>
          </p:cNvPr>
          <p:cNvSpPr/>
          <p:nvPr userDrawn="1"/>
        </p:nvSpPr>
        <p:spPr>
          <a:xfrm>
            <a:off x="7743585" y="0"/>
            <a:ext cx="1491856" cy="651596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2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7125C819-E70A-8144-B901-D16BA28A2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9D074C-6CB8-4378-BE14-713FD2CA79E6}" type="datetime1">
              <a:rPr lang="en-US" smtClean="0"/>
              <a:t>11/9/21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0D2BFF8-059A-2A48-B4BB-1F1821B03C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D0CEA0B-33FE-0048-A8C2-49603C1E4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1C0B71-7AE7-FD4A-962C-D3184E5ADD0C}"/>
              </a:ext>
            </a:extLst>
          </p:cNvPr>
          <p:cNvSpPr/>
          <p:nvPr userDrawn="1"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B1AA096-C2FD-B942-9CA5-4DC015861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165" y="21432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424910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A2E899-DC1E-4104-8C35-0B87FC6712B7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44B2B3-FE79-7A42-A484-F8BE276EC8A5}"/>
              </a:ext>
            </a:extLst>
          </p:cNvPr>
          <p:cNvSpPr/>
          <p:nvPr userDrawn="1"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9065F72B-E6EE-784F-B781-EC8C3E3604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8166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89026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D12EE5-A654-44F9-9979-C6EB108E5795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EDD2C-C744-6F4F-9E52-21E3A45B666A}"/>
              </a:ext>
            </a:extLst>
          </p:cNvPr>
          <p:cNvSpPr/>
          <p:nvPr userDrawn="1"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20CC58B6-8645-0940-8F34-6AD20993D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087"/>
            <a:ext cx="2286000" cy="1040725"/>
          </a:xfrm>
        </p:spPr>
        <p:txBody>
          <a:bodyPr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UHCC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0"/>
            <a:r>
              <a:rPr lang="en-US" dirty="0"/>
              <a:t>2015-2021</a:t>
            </a:r>
          </a:p>
        </p:txBody>
      </p:sp>
    </p:spTree>
    <p:extLst>
      <p:ext uri="{BB962C8B-B14F-4D97-AF65-F5344CB8AC3E}">
        <p14:creationId xmlns:p14="http://schemas.microsoft.com/office/powerpoint/2010/main" val="55717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282D0F-A5E8-40EE-996F-F139C6ED1157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EDD2C-C744-6F4F-9E52-21E3A45B666A}"/>
              </a:ext>
            </a:extLst>
          </p:cNvPr>
          <p:cNvSpPr/>
          <p:nvPr userDrawn="1"/>
        </p:nvSpPr>
        <p:spPr>
          <a:xfrm>
            <a:off x="0" y="-11637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A7A8EB42-7BE6-0340-BF91-7C0F53C6F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715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117046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8F828F-C1C7-46EF-893D-10E47A558FCF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AA0DC-14A2-F147-B1A5-8A6C5EECE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052"/>
            <a:ext cx="9144000" cy="111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966D29-56F4-7548-A099-DA929E40E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853"/>
            <a:ext cx="9144000" cy="1051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034F65-C18C-4246-84BC-C8534EB769A6}"/>
              </a:ext>
            </a:extLst>
          </p:cNvPr>
          <p:cNvSpPr/>
          <p:nvPr userDrawn="1"/>
        </p:nvSpPr>
        <p:spPr>
          <a:xfrm>
            <a:off x="0" y="285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6C5667FA-0E6F-F747-813B-D8378F0307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58843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9E205E-0D37-8349-A852-9F956D5B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9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7125C819-E70A-8144-B901-D16BA28A2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F14FFD-A127-4454-BD96-AD7DD5DE7568}" type="datetime1">
              <a:rPr lang="en-US" smtClean="0"/>
              <a:t>11/9/21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0D2BFF8-059A-2A48-B4BB-1F1821B03C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D0CEA0B-33FE-0048-A8C2-49603C1E4F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530849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E9A025-1818-854A-97E5-CCA29249D8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1C0B71-7AE7-FD4A-962C-D3184E5ADD0C}"/>
              </a:ext>
            </a:extLst>
          </p:cNvPr>
          <p:cNvSpPr/>
          <p:nvPr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B1AA096-C2FD-B942-9CA5-4DC015861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165" y="2535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421921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39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058"/>
            <a:ext cx="3868340" cy="40132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39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059"/>
            <a:ext cx="3887391" cy="4013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4DC285-8C74-4FCD-A136-B75F13AF6D9C}" type="datetime1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F7A23-CE83-254D-8EB7-D051DD5F3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518"/>
            <a:ext cx="9144000" cy="1114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8BA99-8618-4742-9319-09B8DE378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613"/>
            <a:ext cx="9144000" cy="10511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BF3740-AB91-514D-A994-7C6B089B957D}"/>
              </a:ext>
            </a:extLst>
          </p:cNvPr>
          <p:cNvSpPr/>
          <p:nvPr userDrawn="1"/>
        </p:nvSpPr>
        <p:spPr>
          <a:xfrm>
            <a:off x="0" y="-1061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F2464371-4250-6C47-87D3-2DFA2C293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63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3DCBA5-251B-6441-8166-FF94C340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4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81CFD6-76F7-4AEF-A26B-C27523FE909B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E250C5-937A-BC48-A56E-8C74C37A344E}"/>
              </a:ext>
            </a:extLst>
          </p:cNvPr>
          <p:cNvSpPr/>
          <p:nvPr userDrawn="1"/>
        </p:nvSpPr>
        <p:spPr>
          <a:xfrm>
            <a:off x="628650" y="457200"/>
            <a:ext cx="2950369" cy="160020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43F3EB-9244-F04E-9927-61C76A966D2C}"/>
              </a:ext>
            </a:extLst>
          </p:cNvPr>
          <p:cNvSpPr/>
          <p:nvPr userDrawn="1"/>
        </p:nvSpPr>
        <p:spPr>
          <a:xfrm>
            <a:off x="628650" y="2065337"/>
            <a:ext cx="2950369" cy="3803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2DCD6D-0068-3245-B9D0-A9AE1E43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noFill/>
        </p:spPr>
        <p:txBody>
          <a:bodyPr anchor="b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CCC50C-0779-5C4E-9C49-3612A734F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noFill/>
          <a:ln>
            <a:noFill/>
          </a:ln>
        </p:spPr>
        <p:txBody>
          <a:bodyPr/>
          <a:lstStyle>
            <a:lvl1pPr marL="0" indent="0">
              <a:lnSpc>
                <a:spcPct val="140000"/>
              </a:lnSpc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03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6F3661-F95D-4646-AD37-EB3175675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71"/>
            <a:ext cx="9144000" cy="111450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06248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DECB34-053E-43B4-91E6-5B4020360512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0CDDF-0289-4B43-B461-06DF159BB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063"/>
            <a:ext cx="9144000" cy="10660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6895DF-2CE0-6C4F-A63E-82D68C430DF3}"/>
              </a:ext>
            </a:extLst>
          </p:cNvPr>
          <p:cNvSpPr txBox="1">
            <a:spLocks/>
          </p:cNvSpPr>
          <p:nvPr userDrawn="1"/>
        </p:nvSpPr>
        <p:spPr>
          <a:xfrm>
            <a:off x="2286000" y="-40200"/>
            <a:ext cx="68580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E060B-E2CA-7B42-BE55-883892485D98}"/>
              </a:ext>
            </a:extLst>
          </p:cNvPr>
          <p:cNvSpPr/>
          <p:nvPr userDrawn="1"/>
        </p:nvSpPr>
        <p:spPr>
          <a:xfrm>
            <a:off x="0" y="-40200"/>
            <a:ext cx="2286000" cy="1107296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CE436685-108F-354D-BCB3-B6440DC2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671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198549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8739F4-5118-43DB-B206-F707DEDC1A45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44B2B3-FE79-7A42-A484-F8BE276EC8A5}"/>
              </a:ext>
            </a:extLst>
          </p:cNvPr>
          <p:cNvSpPr/>
          <p:nvPr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9065F72B-E6EE-784F-B781-EC8C3E3604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-23273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395065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B27DD9-67FC-4F82-ADE0-328B9E4FDA56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EDD2C-C744-6F4F-9E52-21E3A45B666A}"/>
              </a:ext>
            </a:extLst>
          </p:cNvPr>
          <p:cNvSpPr/>
          <p:nvPr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20CC58B6-8645-0940-8F34-6AD20993D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087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UHCC</a:t>
            </a:r>
            <a:br>
              <a:rPr lang="en-US" dirty="0"/>
            </a:br>
            <a:r>
              <a:rPr lang="en-US" dirty="0"/>
              <a:t>System</a:t>
            </a:r>
          </a:p>
          <a:p>
            <a:pPr lvl="0"/>
            <a:r>
              <a:rPr lang="en-US" dirty="0"/>
              <a:t>2015-2021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0DD0B-2501-BC4A-8E53-819779D9B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1617FF-4C71-FC42-AED5-DA0034520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83BE3C-842B-3F44-8504-36D9875E53AF}"/>
              </a:ext>
            </a:extLst>
          </p:cNvPr>
          <p:cNvSpPr/>
          <p:nvPr userDrawn="1"/>
        </p:nvSpPr>
        <p:spPr>
          <a:xfrm>
            <a:off x="0" y="-2327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9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0CF36-6B59-8445-ABDC-C16F0F7B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F1FD0-7A98-EC45-80E4-91D3BAA39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73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C2A71C-2EC7-4AC2-8F5D-94188F67E137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4EDD2C-C744-6F4F-9E52-21E3A45B666A}"/>
              </a:ext>
            </a:extLst>
          </p:cNvPr>
          <p:cNvSpPr/>
          <p:nvPr/>
        </p:nvSpPr>
        <p:spPr>
          <a:xfrm>
            <a:off x="0" y="-11637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A7A8EB42-7BE6-0340-BF91-7C0F53C6FD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715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  <a:br>
              <a:rPr lang="en-US" dirty="0"/>
            </a:br>
            <a:r>
              <a:rPr lang="en-US" dirty="0"/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18560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5B2220-82E9-4193-B5FA-C5ED1ADB7AD1}" type="datetime1">
              <a:rPr lang="en-US" smtClean="0"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C5CEF-697E-8747-9827-90CAF423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FA7A9-3CED-2F4E-8255-C7861D19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399"/>
            <a:ext cx="9144000" cy="1051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907"/>
          </a:xfrm>
        </p:spPr>
        <p:txBody>
          <a:bodyPr>
            <a:normAutofit/>
          </a:bodyPr>
          <a:lstStyle>
            <a:lvl1pPr algn="ctr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5A9A6-5875-A44D-AF16-A2BB06CDE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178"/>
            <a:ext cx="9144000" cy="111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0AE26-5E91-774D-8822-4FAFB70872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399"/>
            <a:ext cx="9144000" cy="1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F44CBC-D502-4E94-9D8C-AA7B01E50BCA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47BB60-F7AA-45B2-9E14-BF95ACE75D12}" type="datetime1">
              <a:rPr lang="en-US" smtClean="0"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AA0DC-14A2-F147-B1A5-8A6C5EEC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52"/>
            <a:ext cx="9144000" cy="111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966D29-56F4-7548-A099-DA929E40E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3"/>
            <a:ext cx="9144000" cy="1051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034F65-C18C-4246-84BC-C8534EB769A6}"/>
              </a:ext>
            </a:extLst>
          </p:cNvPr>
          <p:cNvSpPr/>
          <p:nvPr/>
        </p:nvSpPr>
        <p:spPr>
          <a:xfrm>
            <a:off x="0" y="285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6C5667FA-0E6F-F747-813B-D8378F0307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5205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59E205E-0D37-8349-A852-9F956D5B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239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058"/>
            <a:ext cx="3868340" cy="40132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239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059"/>
            <a:ext cx="3887391" cy="4013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368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56F99-408B-4620-A3C3-BD8CC0CB6F8A}" type="datetime1">
              <a:rPr lang="en-US" smtClean="0"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F7A23-CE83-254D-8EB7-D051DD5F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18"/>
            <a:ext cx="9144000" cy="1114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58BA99-8618-4742-9319-09B8DE37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13"/>
            <a:ext cx="9144000" cy="10511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BF3740-AB91-514D-A994-7C6B089B957D}"/>
              </a:ext>
            </a:extLst>
          </p:cNvPr>
          <p:cNvSpPr/>
          <p:nvPr/>
        </p:nvSpPr>
        <p:spPr>
          <a:xfrm>
            <a:off x="0" y="-10613"/>
            <a:ext cx="2286000" cy="1051180"/>
          </a:xfrm>
          <a:prstGeom prst="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F2464371-4250-6C47-87D3-2DFA2C293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8165" y="0"/>
            <a:ext cx="2286000" cy="10064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CAMPUS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3DCBA5-251B-6441-8166-FF94C340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1027907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A369-0DA5-4486-8FB3-AA96C436F2C2}" type="datetime1">
              <a:rPr lang="en-US" smtClean="0"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4200" y="63694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43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A025-1818-854A-97E5-CCA29249D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739" r:id="rId15"/>
    <p:sldLayoutId id="2147483674" r:id="rId16"/>
    <p:sldLayoutId id="2147483672" r:id="rId17"/>
    <p:sldLayoutId id="2147483673" r:id="rId18"/>
    <p:sldLayoutId id="2147483664" r:id="rId19"/>
    <p:sldLayoutId id="2147483665" r:id="rId20"/>
    <p:sldLayoutId id="2147483669" r:id="rId21"/>
    <p:sldLayoutId id="2147483670" r:id="rId2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1DFA"/>
        </a:buClr>
        <a:buSzPct val="100000"/>
        <a:buFont typeface="Wingdings" pitchFamily="2" charset="2"/>
        <a:buChar char="Ø"/>
        <a:defRPr sz="2800" kern="1200" baseline="0">
          <a:solidFill>
            <a:srgbClr val="003AD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021E-F85A-3D49-A602-BF7D12FE9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57F46-8082-C14F-B1A8-9F7EDA90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68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67" y="4369983"/>
            <a:ext cx="2800865" cy="908637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895335" y="6130733"/>
            <a:ext cx="34104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Erika </a:t>
            </a:r>
            <a:r>
              <a:rPr lang="en-US" altLang="en-US" sz="1800" dirty="0" err="1">
                <a:solidFill>
                  <a:prstClr val="black"/>
                </a:solidFill>
                <a:cs typeface="Arial" charset="0"/>
              </a:rPr>
              <a:t>Lacro</a:t>
            </a:r>
            <a:endParaRPr lang="en-US" altLang="en-US" sz="1800" dirty="0">
              <a:solidFill>
                <a:prstClr val="black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Calibri" pitchFamily="34" charset="0"/>
              </a:rPr>
              <a:t>Vice President for Community Colleges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8300" y="5322661"/>
            <a:ext cx="6222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University of Hawai‘i Community Colleges</a:t>
            </a:r>
          </a:p>
          <a:p>
            <a:pPr algn="ctr"/>
            <a:r>
              <a:rPr lang="en-US" sz="2000" b="1" dirty="0">
                <a:cs typeface="Arial" pitchFamily="34" charset="0"/>
              </a:rPr>
              <a:t>Fall 2020</a:t>
            </a:r>
          </a:p>
        </p:txBody>
      </p:sp>
    </p:spTree>
    <p:extLst>
      <p:ext uri="{BB962C8B-B14F-4D97-AF65-F5344CB8AC3E}">
        <p14:creationId xmlns:p14="http://schemas.microsoft.com/office/powerpoint/2010/main" val="3385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15355"/>
              </p:ext>
            </p:extLst>
          </p:nvPr>
        </p:nvGraphicFramePr>
        <p:xfrm>
          <a:off x="819283" y="1811919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586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587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*552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762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653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778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906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922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1,347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1,383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1,356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*1,100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1,719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*290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1,057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1,019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*1,087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1,278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*593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*274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4,705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5,209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5,118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4,935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5,210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*4,818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6,004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6,305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UHCC System Measure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957" y="5902266"/>
            <a:ext cx="459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957" y="6136508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15765629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100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83323734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680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101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08403107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9857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5780979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580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103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33820061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1976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104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92910326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02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105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78124942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74862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E4A43-F361-A74D-A7DC-D22E711A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9" y="0"/>
            <a:ext cx="8001000" cy="534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D1FB-71F4-1441-97EC-6325F272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5" y="5688875"/>
            <a:ext cx="48895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84" y="5511559"/>
            <a:ext cx="3365208" cy="10917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1917096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133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021630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756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6134736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504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2091788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307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6560438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914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6680764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699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2532287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791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4639471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21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Hawaiian 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956784"/>
              </p:ext>
            </p:extLst>
          </p:nvPr>
        </p:nvGraphicFramePr>
        <p:xfrm>
          <a:off x="861615" y="1772252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257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*272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*146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*243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*160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*105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  <a:endParaRPr lang="en-US" dirty="0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  <a:endParaRPr lang="en-US" dirty="0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1,165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1,332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1,282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1,272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1,385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*1,250</a:t>
                      </a: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1,485</a:t>
                      </a:r>
                      <a:endParaRPr lang="en-US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1,559</a:t>
                      </a:r>
                      <a:endParaRPr lang="en-US" dirty="0">
                        <a:effectLst/>
                      </a:endParaRPr>
                    </a:p>
                  </a:txBody>
                  <a:tcPr marL="9525" marR="47625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5% compounded growth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UHCC System Measure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957" y="5902266"/>
            <a:ext cx="459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May not equal sum of individual colleges due to rounding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957" y="6136508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*Did not achieve target.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5248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09041926"/>
              </p:ext>
            </p:extLst>
          </p:nvPr>
        </p:nvGraphicFramePr>
        <p:xfrm>
          <a:off x="318644" y="1511411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9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6260303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119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5406050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316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8584800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93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1047206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032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3539264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33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97862892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887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9243011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821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5564541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80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Pell Recipient</a:t>
            </a:r>
            <a:br>
              <a:rPr lang="en-US" dirty="0"/>
            </a:br>
            <a:r>
              <a:rPr lang="en-US" dirty="0"/>
              <a:t>Graduates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537662"/>
              </p:ext>
            </p:extLst>
          </p:nvPr>
        </p:nvGraphicFramePr>
        <p:xfrm>
          <a:off x="755782" y="1809651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477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374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356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*340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322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376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556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580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*427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169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557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529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*530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*292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*158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2,362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2,737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2,551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2,434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*2,292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3,015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3,166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UHCC System Measure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957" y="5902266"/>
            <a:ext cx="459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957" y="6136508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3342088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8963252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549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74856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016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3289777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0121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50763737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62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3500041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238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1344509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7321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897006910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0206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4622029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397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985114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818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 Degrees and </a:t>
            </a:r>
            <a:br>
              <a:rPr lang="en-US" dirty="0"/>
            </a:br>
            <a:r>
              <a:rPr lang="en-US" dirty="0"/>
              <a:t>Certificates Earned at CC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584162"/>
              </p:ext>
            </p:extLst>
          </p:nvPr>
        </p:nvGraphicFramePr>
        <p:xfrm>
          <a:off x="819282" y="1826186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136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124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*16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544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636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577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 System Measure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957" y="5902266"/>
            <a:ext cx="459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957" y="6136508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1910280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7753016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679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2655040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56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6021660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*Goal reset in FY 2016.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31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4021177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311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9007637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9454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5459617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55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6840083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2901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3207000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395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78581702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7321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Total STEM</a:t>
            </a:r>
            <a:br>
              <a:rPr lang="en-US" sz="2800" dirty="0"/>
            </a:br>
            <a:r>
              <a:rPr lang="en-US" sz="2800" dirty="0"/>
              <a:t>(CC STEM + 4-Yr STEM by Former CC)</a:t>
            </a:r>
            <a:endParaRPr lang="en-US" sz="28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80749"/>
              </p:ext>
            </p:extLst>
          </p:nvPr>
        </p:nvGraphicFramePr>
        <p:xfrm>
          <a:off x="874315" y="1797503"/>
          <a:ext cx="7369578" cy="3667760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70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232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258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229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403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31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375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424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457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66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  <a:endParaRPr lang="en-US" b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1,369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1,368</a:t>
                      </a:r>
                      <a:endParaRPr lang="en-US" b="0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1,376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>
                          <a:solidFill>
                            <a:schemeClr val="tx1"/>
                          </a:solidFill>
                          <a:effectLst/>
                        </a:rPr>
                        <a:t>1,537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1,354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0957" y="5902266"/>
            <a:ext cx="459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UHCC System Measure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0957" y="6136508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34300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2412523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846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9205606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903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0941619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05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3412649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5756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2446730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148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0232184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0262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1051738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860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58052421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8746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2338448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6395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 Transfers to UH 4 Year </a:t>
            </a:r>
            <a:endParaRPr lang="en-US" sz="4000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43013"/>
              </p:ext>
            </p:extLst>
          </p:nvPr>
        </p:nvGraphicFramePr>
        <p:xfrm>
          <a:off x="853149" y="1788530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*238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*246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*710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1,068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1,122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*80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*664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*210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  <a:endParaRPr lang="en-US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2,419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2,372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2,391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2,154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</a:rPr>
                        <a:t>*2,016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2,999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3,149</a:t>
                      </a:r>
                      <a:endParaRPr lang="en-US" dirty="0"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0957" y="5902266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 and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 students with more than one prior UHCC home campus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 System Measure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0957" y="6311363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1779927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920329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735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1293290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111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0003159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7351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5693666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271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593816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358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0251117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089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26507146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28757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5220978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599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34925238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7094763" y="6392349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4077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3837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ＭＳ Ｐゴシック" charset="-128"/>
                <a:cs typeface="+mn-cs"/>
              </a:rPr>
              <a:t>CC Transfers to All Baccalaureate Institutions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rmAutofit fontScale="85000" lnSpcReduction="1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87524"/>
              </p:ext>
            </p:extLst>
          </p:nvPr>
        </p:nvGraphicFramePr>
        <p:xfrm>
          <a:off x="870083" y="1757932"/>
          <a:ext cx="7369578" cy="3762209"/>
        </p:xfrm>
        <a:graphic>
          <a:graphicData uri="http://schemas.openxmlformats.org/drawingml/2006/table">
            <a:tbl>
              <a:tblPr firstRow="1" bandRow="1"/>
              <a:tblGrid>
                <a:gridCol w="97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463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424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*432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*474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1,327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1,272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1,350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1,304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1,234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*1,239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1,558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1,616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296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1,296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1,410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1,349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1,339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*1,303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1,494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1,545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539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657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*587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*483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UHCC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4,328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4,408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4,613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4,603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effectLst/>
                        </a:rPr>
                        <a:t>4,512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*4,421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4,974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5,144</a:t>
                      </a:r>
                    </a:p>
                  </a:txBody>
                  <a:tcPr marL="0" marR="4572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627714" y="5731774"/>
            <a:ext cx="207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-128"/>
              </a:rPr>
              <a:t>5% compounded growth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0957" y="5902266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May not equal sum of individual colleges due to rounding and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 students with more than one prior UHCC home campus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8930" y="1349944"/>
            <a:ext cx="286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ea typeface="ＭＳ Ｐゴシック" charset="-128"/>
              </a:rPr>
              <a:t>UHCC System Measure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0957" y="6311363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*Did not achieve target.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0957" y="5662235"/>
            <a:ext cx="5593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ea typeface="ＭＳ Ｐゴシック" charset="-128"/>
              </a:rPr>
              <a:t>1</a:t>
            </a:r>
            <a:r>
              <a:rPr lang="en-US" sz="1200" dirty="0">
                <a:solidFill>
                  <a:prstClr val="black"/>
                </a:solidFill>
                <a:ea typeface="ＭＳ Ｐゴシック" charset="-128"/>
              </a:rPr>
              <a:t> Baseline (Average of FY13, FY14, and FY15)</a:t>
            </a:r>
          </a:p>
        </p:txBody>
      </p:sp>
    </p:spTree>
    <p:extLst>
      <p:ext uri="{BB962C8B-B14F-4D97-AF65-F5344CB8AC3E}">
        <p14:creationId xmlns:p14="http://schemas.microsoft.com/office/powerpoint/2010/main" val="23682092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29094829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4407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HAW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848996910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85920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HON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69788279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486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KAP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0909127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6753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KAU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77495908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26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4606928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2134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LEE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909025084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1737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33263753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04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16891737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163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IPEDS Success Rate</a:t>
            </a:r>
            <a:br>
              <a:rPr lang="en-US" dirty="0"/>
            </a:br>
            <a:r>
              <a:rPr lang="en-US" dirty="0"/>
              <a:t>First-Time Full-Time Students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 fontScale="70000" lnSpcReduction="20000"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UHCC</a:t>
            </a:r>
          </a:p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Other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84905"/>
              </p:ext>
            </p:extLst>
          </p:nvPr>
        </p:nvGraphicFramePr>
        <p:xfrm>
          <a:off x="383249" y="2711601"/>
          <a:ext cx="8176844" cy="3391369"/>
        </p:xfrm>
        <a:graphic>
          <a:graphicData uri="http://schemas.openxmlformats.org/drawingml/2006/table">
            <a:tbl>
              <a:tblPr firstRow="1" bandRow="1"/>
              <a:tblGrid>
                <a:gridCol w="79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89">
                  <a:extLst>
                    <a:ext uri="{9D8B030D-6E8A-4147-A177-3AD203B41FA5}">
                      <a16:colId xmlns:a16="http://schemas.microsoft.com/office/drawing/2014/main" val="346354145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FY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Base %</a:t>
                      </a:r>
                      <a:endParaRPr lang="en-US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Actual %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Goal %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82831"/>
                  </a:ext>
                </a:extLst>
              </a:tr>
              <a:tr h="37084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b="0" dirty="0"/>
                        <a:t>HAW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31.9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27.4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31.4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36.2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37.7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*38.6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HON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39.2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36.2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37.2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31.3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44.7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*44.9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47.7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KAP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38.5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37.8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36.6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38.0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41.7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38.6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*41.4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48.4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KAU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32.6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33.5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38.8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36.5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*37.1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LEE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30.9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34.4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36.2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35.7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*39.0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MAU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27.0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31.8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34.8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42.8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*38.2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46.3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dirty="0"/>
                        <a:t>WIN</a:t>
                      </a:r>
                    </a:p>
                  </a:txBody>
                  <a:tcPr marL="88669" marR="88669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30.4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32.6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35.3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34.7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42.1</a:t>
                      </a:r>
                    </a:p>
                  </a:txBody>
                  <a:tcPr marL="0" marR="1828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42.0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*38.0</a:t>
                      </a:r>
                    </a:p>
                  </a:txBody>
                  <a:tcPr marL="9525" marR="182880" marT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47.0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dirty="0">
                        <a:effectLst/>
                      </a:endParaRPr>
                    </a:p>
                  </a:txBody>
                  <a:tcPr marL="9525" marR="182880" marT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2741" y="6169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Integrated Postsecondary Education Data System (IPEDS)</a:t>
            </a:r>
            <a:endParaRPr lang="en-US" sz="10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741" y="6402677"/>
            <a:ext cx="1508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*Did not achieve target.</a:t>
            </a:r>
            <a:endParaRPr lang="en-US" sz="10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372" y="6111852"/>
            <a:ext cx="354638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>
                <a:solidFill>
                  <a:srgbClr val="000000"/>
                </a:solidFill>
                <a:latin typeface="Arial" panose="020B0604020202020204" pitchFamily="34" charset="0"/>
              </a:rPr>
              <a:t>2020 Actual based on Fall 2017 IPEDS FT Cohort</a:t>
            </a:r>
            <a:endParaRPr lang="en-US" sz="900" dirty="0"/>
          </a:p>
          <a:p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</a:rPr>
              <a:t>Cohort size: HAW, 361; HON, 299; KAP, 707; KAU, 139; 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" panose="020B0604020202020204" pitchFamily="34" charset="0"/>
              </a:rPr>
              <a:t>LEE, 765;  MAU, 412; WIN, 213; UHCC, 2,896</a:t>
            </a:r>
            <a:endParaRPr lang="en-US" sz="9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741" y="1134029"/>
            <a:ext cx="923049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 Percent fall first-time, full-time, degree-seeking students completing a Degree or CA and/or transferring to an external institution within three years (150%)</a:t>
            </a:r>
          </a:p>
          <a:p>
            <a:pPr>
              <a:buClr>
                <a:schemeClr val="accent2"/>
              </a:buClr>
              <a:buSzPct val="120000"/>
            </a:pPr>
            <a:endParaRPr lang="en-US" sz="500" b="1" dirty="0">
              <a:solidFill>
                <a:schemeClr val="accent1"/>
              </a:solidFill>
            </a:endParaRPr>
          </a:p>
          <a:p>
            <a:pPr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</a:rPr>
              <a:t> Goal to reach 50% by 2021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39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UHCC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47010459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4851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5403714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2571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7512792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40509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0012685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2459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476289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607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48945306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07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24639955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56352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2860011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5136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Native Hawaiian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9A025-1818-854A-97E5-CCA29249D8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85325245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024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UHCC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8568681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8499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2534258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6586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5466351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8778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95936691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3344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02805441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748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55856758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7991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17196455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57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Filipino 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22951694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81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Graduation Outcomes</a:t>
            </a:r>
            <a:br>
              <a:rPr lang="en-US" dirty="0"/>
            </a:br>
            <a:r>
              <a:rPr lang="en-US" dirty="0"/>
              <a:t>Degrees and Certificates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>
            <a:normAutofit/>
          </a:bodyPr>
          <a:lstStyle/>
          <a:p>
            <a:pPr defTabSz="913837">
              <a:defRPr/>
            </a:pPr>
            <a:r>
              <a:rPr lang="en-US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sym typeface="Cochin" pitchFamily="32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5836461"/>
              </p:ext>
            </p:extLst>
          </p:nvPr>
        </p:nvGraphicFramePr>
        <p:xfrm>
          <a:off x="420130" y="1397000"/>
          <a:ext cx="8359346" cy="504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7094763" y="6392349"/>
            <a:ext cx="1778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*Goal reset in FY 2016.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74342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UHCC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55396085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2912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1949756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9830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34439697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6191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25614104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4308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00074697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9770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20156050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0242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67548835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62611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Pacific Islander</a:t>
            </a:r>
            <a:br>
              <a:rPr lang="en-US" dirty="0"/>
            </a:br>
            <a:r>
              <a:rPr lang="en-US" dirty="0"/>
              <a:t>Success Gaps</a:t>
            </a:r>
            <a:endParaRPr lang="en-US" dirty="0"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771678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8977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UHCC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08544274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2214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C96C23-5989-0549-A63D-531401D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Pell Recipient</a:t>
            </a:r>
            <a:br>
              <a:rPr lang="en-US" dirty="0"/>
            </a:br>
            <a:r>
              <a:rPr lang="en-US" dirty="0"/>
              <a:t>Success Gaps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4E6FB-6B10-A44F-AF49-0A23C6D27B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2286000" cy="1006475"/>
          </a:xfrm>
        </p:spPr>
        <p:txBody>
          <a:bodyPr anchor="ctr" anchorCtr="1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E9A025-1818-854A-97E5-CCA29249D875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92042699"/>
              </p:ext>
            </p:extLst>
          </p:nvPr>
        </p:nvGraphicFramePr>
        <p:xfrm>
          <a:off x="338097" y="1396999"/>
          <a:ext cx="8534400" cy="481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431614"/>
      </p:ext>
    </p:extLst>
  </p:cSld>
  <p:clrMapOvr>
    <a:masterClrMapping/>
  </p:clrMapOvr>
</p:sld>
</file>

<file path=ppt/theme/theme1.xml><?xml version="1.0" encoding="utf-8"?>
<a:theme xmlns:a="http://schemas.openxmlformats.org/drawingml/2006/main" name="UHCC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CC-Master" id="{4C6C6528-2A80-8E47-B2EB-66A7855958C3}" vid="{194B025F-BF05-5F4C-ACE7-774D5F7162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UHCC-Master</Template>
  <TotalTime>0</TotalTime>
  <Words>2723</Words>
  <Application>Microsoft Macintosh PowerPoint</Application>
  <PresentationFormat>On-screen Show (4:3)</PresentationFormat>
  <Paragraphs>1214</Paragraphs>
  <Slides>106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Wingdings</vt:lpstr>
      <vt:lpstr>UHCC_Master</vt:lpstr>
      <vt:lpstr>PowerPoint Presentation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Graduation Outcomes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Native Hawaiian  Degrees and Certificates</vt:lpstr>
      <vt:lpstr>Pell Recipient Graduates</vt:lpstr>
      <vt:lpstr>Pell Recipient Graduates</vt:lpstr>
      <vt:lpstr>Pell Recipient Graduates</vt:lpstr>
      <vt:lpstr>Pell Recipient Graduates</vt:lpstr>
      <vt:lpstr>Pell Recipient Graduates</vt:lpstr>
      <vt:lpstr>Pell Recipient Graduates</vt:lpstr>
      <vt:lpstr>Pell Recipient Graduates</vt:lpstr>
      <vt:lpstr>Pell Recipient Graduates</vt:lpstr>
      <vt:lpstr>Pell Recipient Graduates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STEM Degrees and  Certificates Earned at CC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Total STEM (CC STEM + 4-Yr STEM by Former CC)</vt:lpstr>
      <vt:lpstr>CC Transfers to UH 4 Year </vt:lpstr>
      <vt:lpstr>CC Transfers to UH 4 Year </vt:lpstr>
      <vt:lpstr>CC Transfers to UH 4 Year </vt:lpstr>
      <vt:lpstr>CC Transfers to UH 4 Year </vt:lpstr>
      <vt:lpstr>CC Transfers to UH 4 Year </vt:lpstr>
      <vt:lpstr>CC Transfers to UH 4 Year </vt:lpstr>
      <vt:lpstr>CC Transfers to UH 4 Year </vt:lpstr>
      <vt:lpstr>CC Transfers to UH 4 Year </vt:lpstr>
      <vt:lpstr>CC Transfers to UH 4 Year 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CC Transfers to All Baccalaureate Institutions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IPEDS Success Rate First-Time Full-Time Students</vt:lpstr>
      <vt:lpstr>Closing Native Hawaiian Success Gaps</vt:lpstr>
      <vt:lpstr>Closing Native Hawaiian Success Gaps</vt:lpstr>
      <vt:lpstr>Closing Native Hawaiian Success Gaps</vt:lpstr>
      <vt:lpstr>Closing Native Hawaiian Success Gaps</vt:lpstr>
      <vt:lpstr>Closing Native Hawaiian Success Gaps</vt:lpstr>
      <vt:lpstr>Closing Native Hawaiian Success Gaps</vt:lpstr>
      <vt:lpstr>Closing Native Hawaiian Success Gaps</vt:lpstr>
      <vt:lpstr>Closing Native Hawaiian Success Gaps</vt:lpstr>
      <vt:lpstr>Closing Filipino  Success Gaps</vt:lpstr>
      <vt:lpstr>Closing Filipino  Success Gaps</vt:lpstr>
      <vt:lpstr>Closing Filipino  Success Gaps</vt:lpstr>
      <vt:lpstr>Closing Filipino  Success Gaps</vt:lpstr>
      <vt:lpstr>Closing Filipino  Success Gaps</vt:lpstr>
      <vt:lpstr>Closing Filipino  Success Gaps</vt:lpstr>
      <vt:lpstr>Closing Filipino  Success Gaps</vt:lpstr>
      <vt:lpstr>Closing Filipino  Success Gaps</vt:lpstr>
      <vt:lpstr>Closing Pacific Islander Success Gaps</vt:lpstr>
      <vt:lpstr>Closing Pacific Islander Success Gaps</vt:lpstr>
      <vt:lpstr>Closing Pacific Islander Success Gaps</vt:lpstr>
      <vt:lpstr>Closing Pacific Islander Success Gaps</vt:lpstr>
      <vt:lpstr>Closing Pacific Islander Success Gaps</vt:lpstr>
      <vt:lpstr>Closing Pacific Islander Success Gaps</vt:lpstr>
      <vt:lpstr>Closing Pacific Islander Success Gaps</vt:lpstr>
      <vt:lpstr>Closing Pacific Islander Success Gaps</vt:lpstr>
      <vt:lpstr>Closing Pell Recipient Success Gaps</vt:lpstr>
      <vt:lpstr>Closing Pell Recipient Success Gaps</vt:lpstr>
      <vt:lpstr>Closing Pell Recipient Success Gaps</vt:lpstr>
      <vt:lpstr>Closing Pell Recipient Success Gaps</vt:lpstr>
      <vt:lpstr>Closing Pell Recipient Success Gaps</vt:lpstr>
      <vt:lpstr>Closing Pell Recipient Success Gaps</vt:lpstr>
      <vt:lpstr>Closing Pell Recipient Success Gaps</vt:lpstr>
      <vt:lpstr>Closing Pell Recipient Success Gaps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2018-10-24T20:46:11Z</dcterms:created>
  <dcterms:modified xsi:type="dcterms:W3CDTF">2021-11-09T20:00:33Z</dcterms:modified>
</cp:coreProperties>
</file>